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5" Type="http://schemas.microsoft.com/office/2020/02/relationships/classificationlabels" Target="docMetadata/LabelInfo.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4551" r:id="rId4"/>
    <p:sldMasterId id="2147484624" r:id="rId5"/>
  </p:sldMasterIdLst>
  <p:notesMasterIdLst>
    <p:notesMasterId r:id="rId12"/>
  </p:notesMasterIdLst>
  <p:handoutMasterIdLst>
    <p:handoutMasterId r:id="rId13"/>
  </p:handoutMasterIdLst>
  <p:sldIdLst>
    <p:sldId id="2579" r:id="rId6"/>
    <p:sldId id="1883" r:id="rId7"/>
    <p:sldId id="2617" r:id="rId8"/>
    <p:sldId id="2619" r:id="rId9"/>
    <p:sldId id="2618" r:id="rId10"/>
    <p:sldId id="1886" r:id="rId11"/>
  </p:sldIdLst>
  <p:sldSz cx="12436475" cy="6994525"/>
  <p:notesSz cx="6858000" cy="9144000"/>
  <p:defaultText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aku Uchikawa" initials="SU" lastIdx="11" clrIdx="0"/>
  <p:cmAuthor id="1" name="Mary Feil-Jacobs" initials="MFJ" lastIdx="43" clrIdx="1"/>
  <p:cmAuthor id="2" name="Monica Lueder" initials="ML" lastIdx="22" clrIdx="2"/>
  <p:cmAuthor id="3" name="Mary Feil-Jacobs" initials="MF" lastIdx="22" clrIdx="3"/>
  <p:cmAuthor id="4" name="Angela Powell" initials="AP" lastIdx="9"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43A5E"/>
    <a:srgbClr val="F2F2F2"/>
    <a:srgbClr val="EBEBEB"/>
    <a:srgbClr val="59B4D9"/>
    <a:srgbClr val="FFFFFF"/>
    <a:srgbClr val="FFF100"/>
    <a:srgbClr val="75757A"/>
    <a:srgbClr val="3C3C41"/>
    <a:srgbClr val="30E5D0"/>
    <a:srgbClr val="00827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91EBBBCC-DAD2-459C-BE2E-F6DE35CF9A28}" styleName="Dark Style 2 - Accent 3/Accent 4">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3">
              <a:tint val="20000"/>
            </a:schemeClr>
          </a:solidFill>
        </a:fill>
      </a:tcStyle>
    </a:lastRow>
    <a:firstRow>
      <a:tcTxStyle b="on">
        <a:fontRef idx="minor">
          <a:scrgbClr r="0" g="0" b="0"/>
        </a:fontRef>
        <a:schemeClr val="lt1"/>
      </a:tcTxStyle>
      <a:tcStyle>
        <a:tcBdr/>
        <a:fill>
          <a:solidFill>
            <a:schemeClr val="accent4"/>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6253" autoAdjust="0"/>
    <p:restoredTop sz="83977" autoAdjust="0"/>
  </p:normalViewPr>
  <p:slideViewPr>
    <p:cSldViewPr snapToGrid="0">
      <p:cViewPr varScale="1">
        <p:scale>
          <a:sx n="85" d="100"/>
          <a:sy n="85" d="100"/>
        </p:scale>
        <p:origin x="40" y="56"/>
      </p:cViewPr>
      <p:guideLst/>
    </p:cSldViewPr>
  </p:slideViewPr>
  <p:outlineViewPr>
    <p:cViewPr>
      <p:scale>
        <a:sx n="33" d="100"/>
        <a:sy n="33" d="100"/>
      </p:scale>
      <p:origin x="0" y="0"/>
    </p:cViewPr>
  </p:outlineViewPr>
  <p:notesTextViewPr>
    <p:cViewPr>
      <p:scale>
        <a:sx n="3" d="2"/>
        <a:sy n="3" d="2"/>
      </p:scale>
      <p:origin x="0" y="0"/>
    </p:cViewPr>
  </p:notesTextViewPr>
  <p:notesViewPr>
    <p:cSldViewPr snapToGrid="0">
      <p:cViewPr varScale="1">
        <p:scale>
          <a:sx n="81" d="100"/>
          <a:sy n="81" d="100"/>
        </p:scale>
        <p:origin x="3894" y="108"/>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handoutMaster" Target="handoutMasters/handoutMaster1.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notesMaster" Target="notesMasters/notesMaster1.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commentAuthors" Target="commentAuthor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6" name="Header Placeholder 5"/>
          <p:cNvSpPr>
            <a:spLocks noGrp="1"/>
          </p:cNvSpPr>
          <p:nvPr>
            <p:ph type="hdr" sz="quarter"/>
          </p:nvPr>
        </p:nvSpPr>
        <p:spPr>
          <a:xfrm>
            <a:off x="0" y="-11574"/>
            <a:ext cx="2971800" cy="457200"/>
          </a:xfrm>
          <a:prstGeom prst="rect">
            <a:avLst/>
          </a:prstGeom>
        </p:spPr>
        <p:txBody>
          <a:bodyPr vert="horz" lIns="91440" tIns="45720" rIns="91440" bIns="45720" rtlCol="0"/>
          <a:lstStyle>
            <a:lvl1pPr algn="l">
              <a:defRPr sz="1200"/>
            </a:lvl1pPr>
          </a:lstStyle>
          <a:p>
            <a:endParaRPr lang="en-US" dirty="0">
              <a:latin typeface="Segoe UI" pitchFamily="34" charset="0"/>
            </a:endParaRPr>
          </a:p>
        </p:txBody>
      </p:sp>
      <p:sp>
        <p:nvSpPr>
          <p:cNvPr id="7" name="Date Placeholder 6"/>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5FDB7B-8DB8-4A3A-95C8-7102BBC9A9E1}" type="datetime8">
              <a:rPr lang="en-US" smtClean="0">
                <a:latin typeface="Segoe UI" pitchFamily="34" charset="0"/>
              </a:rPr>
              <a:t>2/6/2023 12:24 PM</a:t>
            </a:fld>
            <a:endParaRPr lang="en-US" dirty="0">
              <a:latin typeface="Segoe UI" pitchFamily="34" charset="0"/>
            </a:endParaRPr>
          </a:p>
        </p:txBody>
      </p:sp>
      <p:sp>
        <p:nvSpPr>
          <p:cNvPr id="8" name="Footer Placeholder 7"/>
          <p:cNvSpPr>
            <a:spLocks noGrp="1"/>
          </p:cNvSpPr>
          <p:nvPr>
            <p:ph type="ftr" sz="quarter" idx="2"/>
          </p:nvPr>
        </p:nvSpPr>
        <p:spPr>
          <a:xfrm>
            <a:off x="0" y="8685213"/>
            <a:ext cx="5795010" cy="332434"/>
          </a:xfrm>
          <a:prstGeom prst="rect">
            <a:avLst/>
          </a:prstGeom>
        </p:spPr>
        <p:txBody>
          <a:bodyPr vert="horz" lIns="91440" tIns="45720" rIns="91440" bIns="45720" rtlCol="0" anchor="b"/>
          <a:lstStyle>
            <a:lvl1pPr algn="l">
              <a:defRPr sz="1200"/>
            </a:lvl1pPr>
          </a:lstStyle>
          <a:p>
            <a:pPr marL="398463" defTabSz="914099" eaLnBrk="0" hangingPunct="0"/>
            <a:r>
              <a:rPr lang="en-US" sz="400" dirty="0">
                <a:gradFill>
                  <a:gsLst>
                    <a:gs pos="0">
                      <a:schemeClr val="tx1"/>
                    </a:gs>
                    <a:gs pos="100000">
                      <a:schemeClr val="tx1"/>
                    </a:gs>
                  </a:gsLst>
                  <a:lin ang="5400000" scaled="0"/>
                </a:gradFill>
                <a:latin typeface="Segoe UI" pitchFamily="34" charset="0"/>
                <a:ea typeface="Segoe UI" pitchFamily="34" charset="0"/>
                <a:cs typeface="Segoe UI" pitchFamily="34" charset="0"/>
              </a:rPr>
              <a:t>© Microsoft Corporation</a:t>
            </a:r>
          </a:p>
        </p:txBody>
      </p:sp>
      <p:sp>
        <p:nvSpPr>
          <p:cNvPr id="9" name="Slide Number Placeholder 8"/>
          <p:cNvSpPr>
            <a:spLocks noGrp="1"/>
          </p:cNvSpPr>
          <p:nvPr>
            <p:ph type="sldNum" sz="quarter" idx="3"/>
          </p:nvPr>
        </p:nvSpPr>
        <p:spPr>
          <a:xfrm>
            <a:off x="5783579" y="8685213"/>
            <a:ext cx="1072833" cy="457200"/>
          </a:xfrm>
          <a:prstGeom prst="rect">
            <a:avLst/>
          </a:prstGeom>
        </p:spPr>
        <p:txBody>
          <a:bodyPr vert="horz" lIns="91440" tIns="45720" rIns="91440" bIns="45720" rtlCol="0" anchor="b"/>
          <a:lstStyle>
            <a:lvl1pPr algn="r">
              <a:defRPr sz="1200"/>
            </a:lvl1pPr>
          </a:lstStyle>
          <a:p>
            <a:fld id="{0EC9E9D6-92A0-482B-A603-C9BA7FFB8190}" type="slidenum">
              <a:rPr lang="en-US" smtClean="0">
                <a:latin typeface="Segoe UI" pitchFamily="34" charset="0"/>
              </a:rPr>
              <a:t>‹#›</a:t>
            </a:fld>
            <a:endParaRPr lang="en-US" dirty="0">
              <a:latin typeface="Segoe UI" pitchFamily="34" charset="0"/>
            </a:endParaRPr>
          </a:p>
        </p:txBody>
      </p:sp>
    </p:spTree>
    <p:extLst>
      <p:ext uri="{BB962C8B-B14F-4D97-AF65-F5344CB8AC3E}">
        <p14:creationId xmlns:p14="http://schemas.microsoft.com/office/powerpoint/2010/main" val="3904595630"/>
      </p:ext>
    </p:extLst>
  </p:cSld>
  <p:clrMap bg1="lt1" tx1="dk1" bg2="lt2" tx2="dk2" accent1="accent1" accent2="accent2" accent3="accent3" accent4="accent4" accent5="accent5" accent6="accent6" hlink="hlink" folHlink="folHlink"/>
  <p:hf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 name="Header Placeholder 7"/>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Segoe UI" pitchFamily="34" charset="0"/>
              </a:defRPr>
            </a:lvl1pPr>
          </a:lstStyle>
          <a:p>
            <a:endParaRPr lang="en-US" dirty="0"/>
          </a:p>
        </p:txBody>
      </p:sp>
      <p:sp>
        <p:nvSpPr>
          <p:cNvPr id="9" name="Slide Image Placeholder 8"/>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10" name="Footer Placeholder 9"/>
          <p:cNvSpPr>
            <a:spLocks noGrp="1"/>
          </p:cNvSpPr>
          <p:nvPr>
            <p:ph type="ftr" sz="quarter" idx="4"/>
          </p:nvPr>
        </p:nvSpPr>
        <p:spPr>
          <a:xfrm>
            <a:off x="0" y="8686800"/>
            <a:ext cx="5920740" cy="355964"/>
          </a:xfrm>
          <a:prstGeom prst="rect">
            <a:avLst/>
          </a:prstGeom>
        </p:spPr>
        <p:txBody>
          <a:bodyPr vert="horz" lIns="91440" tIns="45720" rIns="91440" bIns="45720" rtlCol="0" anchor="b"/>
          <a:lstStyle>
            <a:lvl1pPr marL="571500" indent="0" algn="l">
              <a:defRPr sz="1200"/>
            </a:lvl1p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p>
        </p:txBody>
      </p:sp>
      <p:sp>
        <p:nvSpPr>
          <p:cNvPr id="11" name="Date Placeholder 10"/>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Segoe UI" pitchFamily="34" charset="0"/>
              </a:defRPr>
            </a:lvl1pPr>
          </a:lstStyle>
          <a:p>
            <a:fld id="{DCE60099-03E7-4FA1-8A7F-E6E6CFB0F855}" type="datetime8">
              <a:rPr lang="en-US" smtClean="0"/>
              <a:t>2/6/2023 12:24 PM</a:t>
            </a:fld>
            <a:endParaRPr lang="en-US" dirty="0"/>
          </a:p>
        </p:txBody>
      </p:sp>
      <p:sp>
        <p:nvSpPr>
          <p:cNvPr id="12" name="Notes Placeholder 11"/>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Slide Number Placeholder 12"/>
          <p:cNvSpPr>
            <a:spLocks noGrp="1"/>
          </p:cNvSpPr>
          <p:nvPr>
            <p:ph type="sldNum" sz="quarter" idx="5"/>
          </p:nvPr>
        </p:nvSpPr>
        <p:spPr>
          <a:xfrm>
            <a:off x="5909309" y="8685213"/>
            <a:ext cx="947103" cy="457200"/>
          </a:xfrm>
          <a:prstGeom prst="rect">
            <a:avLst/>
          </a:prstGeom>
        </p:spPr>
        <p:txBody>
          <a:bodyPr vert="horz" lIns="91440" tIns="45720" rIns="91440" bIns="45720" rtlCol="0" anchor="b"/>
          <a:lstStyle>
            <a:lvl1pPr algn="r">
              <a:defRPr sz="1200">
                <a:latin typeface="Segoe UI" pitchFamily="34" charset="0"/>
              </a:defRPr>
            </a:lvl1pPr>
          </a:lstStyle>
          <a:p>
            <a:fld id="{B4008EB6-D09E-4580-8CD6-DDB14511944F}" type="slidenum">
              <a:rPr lang="en-US" smtClean="0"/>
              <a:pPr/>
              <a:t>‹#›</a:t>
            </a:fld>
            <a:endParaRPr lang="en-US" dirty="0"/>
          </a:p>
        </p:txBody>
      </p:sp>
    </p:spTree>
    <p:extLst>
      <p:ext uri="{BB962C8B-B14F-4D97-AF65-F5344CB8AC3E}">
        <p14:creationId xmlns:p14="http://schemas.microsoft.com/office/powerpoint/2010/main" val="2624648265"/>
      </p:ext>
    </p:extLst>
  </p:cSld>
  <p:clrMap bg1="lt1" tx1="dk1" bg2="lt2" tx2="dk2" accent1="accent1" accent2="accent2" accent3="accent3" accent4="accent4" accent5="accent5" accent6="accent6" hlink="hlink" folHlink="folHlink"/>
  <p:hf dt="0"/>
  <p:notesStyle>
    <a:lvl1pPr marL="0" algn="l" defTabSz="932742" rtl="0" eaLnBrk="1" latinLnBrk="0" hangingPunct="1">
      <a:lnSpc>
        <a:spcPct val="90000"/>
      </a:lnSpc>
      <a:spcAft>
        <a:spcPts val="340"/>
      </a:spcAft>
      <a:defRPr sz="900" kern="1200">
        <a:solidFill>
          <a:schemeClr val="tx1"/>
        </a:solidFill>
        <a:latin typeface="Segoe UI" panose="020B0502040204020203" pitchFamily="34" charset="0"/>
        <a:ea typeface="+mn-ea"/>
        <a:cs typeface="+mn-cs"/>
      </a:defRPr>
    </a:lvl1pPr>
    <a:lvl2pPr marL="217262" indent="-107956"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2pPr>
    <a:lvl3pPr marL="334664"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3pPr>
    <a:lvl4pPr marL="492551" indent="-149789"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4pPr>
    <a:lvl5pPr marL="627496" indent="-117403" algn="l" defTabSz="932742" rtl="0" eaLnBrk="1" latinLnBrk="0" hangingPunct="1">
      <a:lnSpc>
        <a:spcPct val="90000"/>
      </a:lnSpc>
      <a:spcAft>
        <a:spcPts val="340"/>
      </a:spcAft>
      <a:buFont typeface="Arial" pitchFamily="34" charset="0"/>
      <a:buChar char="•"/>
      <a:defRPr sz="900" kern="1200">
        <a:solidFill>
          <a:schemeClr val="tx1"/>
        </a:solidFill>
        <a:latin typeface="Segoe UI" panose="020B0502040204020203" pitchFamily="34" charset="0"/>
        <a:ea typeface="+mn-ea"/>
        <a:cs typeface="+mn-cs"/>
      </a:defRPr>
    </a:lvl5pPr>
    <a:lvl6pPr marL="2331856" algn="l" defTabSz="932742" rtl="0" eaLnBrk="1" latinLnBrk="0" hangingPunct="1">
      <a:defRPr sz="1200" kern="1200">
        <a:solidFill>
          <a:schemeClr val="tx1"/>
        </a:solidFill>
        <a:latin typeface="+mn-lt"/>
        <a:ea typeface="+mn-ea"/>
        <a:cs typeface="+mn-cs"/>
      </a:defRPr>
    </a:lvl6pPr>
    <a:lvl7pPr marL="2798226" algn="l" defTabSz="932742" rtl="0" eaLnBrk="1" latinLnBrk="0" hangingPunct="1">
      <a:defRPr sz="1200" kern="1200">
        <a:solidFill>
          <a:schemeClr val="tx1"/>
        </a:solidFill>
        <a:latin typeface="+mn-lt"/>
        <a:ea typeface="+mn-ea"/>
        <a:cs typeface="+mn-cs"/>
      </a:defRPr>
    </a:lvl7pPr>
    <a:lvl8pPr marL="3264597" algn="l" defTabSz="932742" rtl="0" eaLnBrk="1" latinLnBrk="0" hangingPunct="1">
      <a:defRPr sz="1200" kern="1200">
        <a:solidFill>
          <a:schemeClr val="tx1"/>
        </a:solidFill>
        <a:latin typeface="+mn-lt"/>
        <a:ea typeface="+mn-ea"/>
        <a:cs typeface="+mn-cs"/>
      </a:defRPr>
    </a:lvl8pPr>
    <a:lvl9pPr marL="3730969" algn="l" defTabSz="932742"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 and guidance.</a:t>
            </a:r>
          </a:p>
          <a:p>
            <a:endParaRPr lang="en-US" dirty="0"/>
          </a:p>
          <a:p>
            <a:r>
              <a:rPr lang="en-US" dirty="0"/>
              <a:t>This space has been left deliberately blank</a:t>
            </a:r>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3619146B-24F9-441E-A368-DB3B5A84C1D4}" type="datetime8">
              <a:rPr lang="en-US" smtClean="0"/>
              <a:t>2/6/2023 12:24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1</a:t>
            </a:fld>
            <a:endParaRPr lang="en-US" dirty="0"/>
          </a:p>
        </p:txBody>
      </p:sp>
    </p:spTree>
    <p:extLst>
      <p:ext uri="{BB962C8B-B14F-4D97-AF65-F5344CB8AC3E}">
        <p14:creationId xmlns:p14="http://schemas.microsoft.com/office/powerpoint/2010/main" val="20803959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Instructor notes and guidance.</a:t>
            </a:r>
          </a:p>
          <a:p>
            <a:endParaRPr lang="en-US" dirty="0"/>
          </a:p>
          <a:p>
            <a:r>
              <a:rPr lang="en-US" dirty="0"/>
              <a:t>It is not the intention for the trainer to read the content on this slide as they will be familiar with the course details prior to teaching the course. </a:t>
            </a:r>
          </a:p>
          <a:p>
            <a:endParaRPr lang="en-US" dirty="0"/>
          </a:p>
          <a:p>
            <a:r>
              <a:rPr lang="en-US" sz="1800" dirty="0">
                <a:solidFill>
                  <a:srgbClr val="000000"/>
                </a:solidFill>
                <a:effectLst/>
                <a:latin typeface="Segoe UI" panose="020B0502040204020203" pitchFamily="34" charset="0"/>
                <a:ea typeface="Segoe UI" panose="020B0502040204020203" pitchFamily="34" charset="0"/>
              </a:rPr>
              <a:t>In this course, the student will learn how to implement and manage data engineering workloads on Microsoft Azure, using Azure services such as Azure Synapse Analytics, Azure Data Lake Storage Gen2, Azure Stream Analytics, Azure Databricks, and others. The course focuses on common data engineering tasks such as orchestrating data transfer and transformation pipelines, working with data files in a data lake, creating and loading </a:t>
            </a:r>
            <a:r>
              <a:rPr lang="en-US" sz="1800" dirty="0">
                <a:solidFill>
                  <a:srgbClr val="000000"/>
                </a:solidFill>
              </a:rPr>
              <a:t>relational </a:t>
            </a:r>
            <a:r>
              <a:rPr lang="en-US" sz="1800" dirty="0">
                <a:solidFill>
                  <a:srgbClr val="000000"/>
                </a:solidFill>
                <a:effectLst/>
                <a:latin typeface="Segoe UI" panose="020B0502040204020203" pitchFamily="34" charset="0"/>
                <a:ea typeface="Segoe UI" panose="020B0502040204020203" pitchFamily="34" charset="0"/>
              </a:rPr>
              <a:t>data warehouses, capturing and aggregating streams of real-time data, and tracking data assets and lineage.</a:t>
            </a:r>
          </a:p>
          <a:p>
            <a:endParaRPr lang="en-US" sz="1800" dirty="0">
              <a:solidFill>
                <a:srgbClr val="000000"/>
              </a:solidFill>
              <a:effectLst/>
              <a:latin typeface="Segoe UI" panose="020B0502040204020203" pitchFamily="34" charset="0"/>
            </a:endParaRPr>
          </a:p>
          <a:p>
            <a:r>
              <a:rPr lang="en-US" dirty="0">
                <a:solidFill>
                  <a:srgbClr val="000000"/>
                </a:solidFill>
              </a:rPr>
              <a:t>The primary audience for this course is data professionals, data architects, and business intelligence professionals who want to learn about data engineering and building analytical solutions using data platform technologies that exist on Microsoft Azure. The secondary audience for this course includes data analysts and data scientists who work with analytical solutions built on Microsoft Azure.</a:t>
            </a:r>
            <a:endParaRPr lang="en-US" dirty="0"/>
          </a:p>
        </p:txBody>
      </p:sp>
      <p:sp>
        <p:nvSpPr>
          <p:cNvPr id="4" name="Header Placeholder 3"/>
          <p:cNvSpPr>
            <a:spLocks noGrp="1"/>
          </p:cNvSpPr>
          <p:nvPr>
            <p:ph type="hdr" sz="quarter" idx="10"/>
          </p:nvPr>
        </p:nvSpPr>
        <p:spPr/>
        <p:txBody>
          <a:bodyPr/>
          <a:lstStyle/>
          <a:p>
            <a:endParaRPr lang="en-US" dirty="0"/>
          </a:p>
        </p:txBody>
      </p:sp>
      <p:sp>
        <p:nvSpPr>
          <p:cNvPr id="5" name="Footer Placeholder 4"/>
          <p:cNvSpPr>
            <a:spLocks noGrp="1"/>
          </p:cNvSpPr>
          <p:nvPr>
            <p:ph type="ftr" sz="quarter" idx="11"/>
          </p:nvPr>
        </p:nvSpPr>
        <p:spPr/>
        <p:txBody>
          <a:bodyPr/>
          <a:lstStyle/>
          <a:p>
            <a:pPr defTabSz="914099" eaLnBrk="0" hangingPunct="0"/>
            <a:r>
              <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 All rights reserved. MICROSOFT MAKES NO WARRANTIES, EXPRESS, IMPLIED OR STATUTORY, AS TO THE INFORMATION IN THIS PRESENTATION.</a:t>
            </a:r>
          </a:p>
        </p:txBody>
      </p:sp>
      <p:sp>
        <p:nvSpPr>
          <p:cNvPr id="6" name="Date Placeholder 5"/>
          <p:cNvSpPr>
            <a:spLocks noGrp="1"/>
          </p:cNvSpPr>
          <p:nvPr>
            <p:ph type="dt" idx="12"/>
          </p:nvPr>
        </p:nvSpPr>
        <p:spPr/>
        <p:txBody>
          <a:bodyPr/>
          <a:lstStyle/>
          <a:p>
            <a:fld id="{9427A7F7-BB1E-479D-AFAA-B52F4D0C99F2}" type="datetime8">
              <a:rPr lang="en-US" smtClean="0"/>
              <a:t>2/6/2023 12:29 PM</a:t>
            </a:fld>
            <a:endParaRPr lang="en-US" dirty="0"/>
          </a:p>
        </p:txBody>
      </p:sp>
      <p:sp>
        <p:nvSpPr>
          <p:cNvPr id="7" name="Slide Number Placeholder 6"/>
          <p:cNvSpPr>
            <a:spLocks noGrp="1"/>
          </p:cNvSpPr>
          <p:nvPr>
            <p:ph type="sldNum" sz="quarter" idx="13"/>
          </p:nvPr>
        </p:nvSpPr>
        <p:spPr/>
        <p:txBody>
          <a:bodyPr/>
          <a:lstStyle/>
          <a:p>
            <a:fld id="{B4008EB6-D09E-4580-8CD6-DDB14511944F}" type="slidenum">
              <a:rPr lang="en-US" smtClean="0"/>
              <a:pPr/>
              <a:t>2</a:t>
            </a:fld>
            <a:endParaRPr lang="en-US" dirty="0"/>
          </a:p>
        </p:txBody>
      </p:sp>
    </p:spTree>
    <p:extLst>
      <p:ext uri="{BB962C8B-B14F-4D97-AF65-F5344CB8AC3E}">
        <p14:creationId xmlns:p14="http://schemas.microsoft.com/office/powerpoint/2010/main" val="37779286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bullets on the slide list the slide decks for this course with links to the corresponding learning paths on Microsoft Learn. The course is intended to be delivered over a 4-day period.</a:t>
            </a:r>
          </a:p>
          <a:p>
            <a:endParaRPr lang="en-US" dirty="0"/>
          </a:p>
          <a:p>
            <a:r>
              <a:rPr lang="en-US" dirty="0"/>
              <a:t>Be clear about the relationship between the slides in this classroom-based course and the associated learning paths on Microsoft Learn. The slide presentations are aligned to the learning paths, but do not necessarily map 1:1 with them. This enables you to provide an optimal learning experience within the constraints of a 4-day instructor-led class, while enabling students to use the supporting online modules to go deeper into some topics and reinforce what they learn during the class.</a:t>
            </a:r>
          </a:p>
          <a:p>
            <a:endParaRPr lang="en-US" dirty="0"/>
          </a:p>
          <a:p>
            <a:r>
              <a:rPr lang="en-US" dirty="0"/>
              <a:t>Each slide deck in this course ends with a “Further reading” slide that includes a link to the corresponding learning path on Microsoft Learn. Encourage students to use these online resources as reference materials in the same way a college student might use an assigned textbook to dive deeper into the core concepts covered in classroom lectures.</a:t>
            </a:r>
          </a:p>
          <a:p>
            <a:endParaRPr lang="en-US" dirty="0"/>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3</a:t>
            </a:fld>
            <a:endParaRPr lang="en-US" dirty="0"/>
          </a:p>
        </p:txBody>
      </p:sp>
    </p:spTree>
    <p:extLst>
      <p:ext uri="{BB962C8B-B14F-4D97-AF65-F5344CB8AC3E}">
        <p14:creationId xmlns:p14="http://schemas.microsoft.com/office/powerpoint/2010/main" val="71632031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Set student expectations for the lab exercises. While the need to run a setup script for each individual exercise creates a repetitive experience and requires some wait time, the benefits of using standalone exercises generally outweigh the inconvenience.</a:t>
            </a:r>
          </a:p>
          <a:p>
            <a:endParaRPr lang="en-US" dirty="0"/>
          </a:p>
          <a:p>
            <a:r>
              <a:rPr lang="en-US" dirty="0"/>
              <a:t>Note that the setup scripts have been designed to balance cloud resource utilization across regions. While they have been extensively tested, unexpected changes to services, network connectivity issues, or dynamic management of cloud resource availability in Azure may occasionally cause scripts to fail. If this happens, encourage students to delete any resource groups that were partially created and try again. A failure to set up one exercise does not necessarily mean that setup for others will fail (another advantage of the standalone exercise design).</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4</a:t>
            </a:fld>
            <a:endParaRPr lang="en-US" dirty="0"/>
          </a:p>
        </p:txBody>
      </p:sp>
    </p:spTree>
    <p:extLst>
      <p:ext uri="{BB962C8B-B14F-4D97-AF65-F5344CB8AC3E}">
        <p14:creationId xmlns:p14="http://schemas.microsoft.com/office/powerpoint/2010/main" val="23163588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Microsoft certifications are designed to require knowledge and experience of using Microsoft technologies in real-world workload scenarios. Encourage students to use what they learn in this course as a starting point to develop the skills and experience they need to achieve the certification.</a:t>
            </a:r>
          </a:p>
        </p:txBody>
      </p:sp>
      <p:sp>
        <p:nvSpPr>
          <p:cNvPr id="4" name="Header Placeholder 3"/>
          <p:cNvSpPr>
            <a:spLocks noGrp="1"/>
          </p:cNvSpPr>
          <p:nvPr>
            <p:ph type="hdr" sz="quarter"/>
          </p:nvPr>
        </p:nvSpPr>
        <p:spPr/>
        <p:txBody>
          <a:bodyPr/>
          <a:lstStyle/>
          <a:p>
            <a:endParaRPr lang="en-US" dirty="0"/>
          </a:p>
        </p:txBody>
      </p:sp>
      <p:sp>
        <p:nvSpPr>
          <p:cNvPr id="5" name="Footer Placeholder 4"/>
          <p:cNvSpPr>
            <a:spLocks noGrp="1"/>
          </p:cNvSpPr>
          <p:nvPr>
            <p:ph type="ftr" sz="quarter" idx="4"/>
          </p:nvPr>
        </p:nvSpPr>
        <p:spPr/>
        <p:txBody>
          <a:bodyPr/>
          <a:lstStyle/>
          <a:p>
            <a:pPr defTabSz="914099" eaLnBrk="0" hangingPunct="0"/>
            <a:r>
              <a:rPr lang="en-US" sz="400">
                <a:gradFill>
                  <a:gsLst>
                    <a:gs pos="0">
                      <a:prstClr val="black"/>
                    </a:gs>
                    <a:gs pos="100000">
                      <a:prstClr val="black"/>
                    </a:gs>
                  </a:gsLst>
                  <a:lin ang="5400000" scaled="0"/>
                </a:gradFill>
                <a:latin typeface="Segoe UI" pitchFamily="34" charset="0"/>
                <a:ea typeface="Segoe UI" pitchFamily="34" charset="0"/>
                <a:cs typeface="Segoe UI" pitchFamily="34" charset="0"/>
              </a:rPr>
              <a:t>© Microsoft Corporation</a:t>
            </a:r>
            <a:endParaRPr lang="en-US" sz="400" dirty="0">
              <a:gradFill>
                <a:gsLst>
                  <a:gs pos="0">
                    <a:prstClr val="black"/>
                  </a:gs>
                  <a:gs pos="100000">
                    <a:prstClr val="black"/>
                  </a:gs>
                </a:gsLst>
                <a:lin ang="5400000" scaled="0"/>
              </a:gradFill>
              <a:latin typeface="Segoe UI" pitchFamily="34" charset="0"/>
              <a:ea typeface="Segoe UI" pitchFamily="34" charset="0"/>
              <a:cs typeface="Segoe UI" pitchFamily="34" charset="0"/>
            </a:endParaRPr>
          </a:p>
        </p:txBody>
      </p:sp>
      <p:sp>
        <p:nvSpPr>
          <p:cNvPr id="6" name="Slide Number Placeholder 5"/>
          <p:cNvSpPr>
            <a:spLocks noGrp="1"/>
          </p:cNvSpPr>
          <p:nvPr>
            <p:ph type="sldNum" sz="quarter" idx="5"/>
          </p:nvPr>
        </p:nvSpPr>
        <p:spPr/>
        <p:txBody>
          <a:bodyPr/>
          <a:lstStyle/>
          <a:p>
            <a:fld id="{B4008EB6-D09E-4580-8CD6-DDB14511944F}" type="slidenum">
              <a:rPr lang="en-US" smtClean="0"/>
              <a:pPr/>
              <a:t>5</a:t>
            </a:fld>
            <a:endParaRPr lang="en-US" dirty="0"/>
          </a:p>
        </p:txBody>
      </p:sp>
    </p:spTree>
    <p:extLst>
      <p:ext uri="{BB962C8B-B14F-4D97-AF65-F5344CB8AC3E}">
        <p14:creationId xmlns:p14="http://schemas.microsoft.com/office/powerpoint/2010/main" val="29088341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losing slide 1">
    <p:bg>
      <p:bgPr>
        <a:solidFill>
          <a:srgbClr val="243A5E"/>
        </a:solidFill>
        <a:effectLst/>
      </p:bgPr>
    </p:bg>
    <p:spTree>
      <p:nvGrpSpPr>
        <p:cNvPr id="1" name=""/>
        <p:cNvGrpSpPr/>
        <p:nvPr/>
      </p:nvGrpSpPr>
      <p:grpSpPr>
        <a:xfrm>
          <a:off x="0" y="0"/>
          <a:ext cx="0" cy="0"/>
          <a:chOff x="0" y="0"/>
          <a:chExt cx="0" cy="0"/>
        </a:xfrm>
      </p:grpSpPr>
      <p:sp>
        <p:nvSpPr>
          <p:cNvPr id="9" name="Title 1">
            <a:extLst>
              <a:ext uri="{FF2B5EF4-FFF2-40B4-BE49-F238E27FC236}">
                <a16:creationId xmlns:a16="http://schemas.microsoft.com/office/drawing/2014/main" id="{3C370E04-F3D7-44F1-9863-6604D12FE022}"/>
              </a:ext>
            </a:extLst>
          </p:cNvPr>
          <p:cNvSpPr>
            <a:spLocks noGrp="1"/>
          </p:cNvSpPr>
          <p:nvPr>
            <p:ph type="title"/>
          </p:nvPr>
        </p:nvSpPr>
        <p:spPr>
          <a:xfrm>
            <a:off x="465138" y="-860606"/>
            <a:ext cx="7604125" cy="530406"/>
          </a:xfrm>
          <a:prstGeom prst="rect">
            <a:avLst/>
          </a:prstGeom>
          <a:noFill/>
        </p:spPr>
        <p:txBody>
          <a:bodyPr lIns="0" tIns="0" rIns="0" bIns="0" anchor="t" anchorCtr="0"/>
          <a:lstStyle>
            <a:lvl1pPr>
              <a:lnSpc>
                <a:spcPct val="100000"/>
              </a:lnSpc>
              <a:spcAft>
                <a:spcPts val="1300"/>
              </a:spcAft>
              <a:defRPr sz="2600" spc="-50" baseline="0">
                <a:solidFill>
                  <a:schemeClr val="bg1"/>
                </a:solidFill>
              </a:defRPr>
            </a:lvl1pPr>
          </a:lstStyle>
          <a:p>
            <a:endParaRPr lang="en-US"/>
          </a:p>
        </p:txBody>
      </p:sp>
      <p:pic>
        <p:nvPicPr>
          <p:cNvPr id="5" name="Picture 4" descr="Microsoft Azure Logo">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3277" y="448056"/>
            <a:ext cx="1362456" cy="194066"/>
          </a:xfrm>
          <a:prstGeom prst="rect">
            <a:avLst/>
          </a:prstGeom>
        </p:spPr>
      </p:pic>
      <p:sp>
        <p:nvSpPr>
          <p:cNvPr id="6" name="Text Box 3">
            <a:extLst>
              <a:ext uri="{FF2B5EF4-FFF2-40B4-BE49-F238E27FC236}">
                <a16:creationId xmlns:a16="http://schemas.microsoft.com/office/drawing/2014/main" id="{4071864E-755E-AD40-A80D-10E454980F16}"/>
              </a:ext>
            </a:extLst>
          </p:cNvPr>
          <p:cNvSpPr txBox="1">
            <a:spLocks noChangeArrowheads="1"/>
          </p:cNvSpPr>
          <p:nvPr userDrawn="1"/>
        </p:nvSpPr>
        <p:spPr bwMode="blackWhite">
          <a:xfrm>
            <a:off x="463277" y="6579623"/>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dirty="0">
                <a:solidFill>
                  <a:schemeClr val="bg1"/>
                </a:solidFill>
                <a:cs typeface="Segoe UI" pitchFamily="34" charset="0"/>
              </a:rPr>
              <a:t>© Copyright Microsoft Corporation. All rights reserved. </a:t>
            </a:r>
          </a:p>
        </p:txBody>
      </p:sp>
    </p:spTree>
    <p:extLst>
      <p:ext uri="{BB962C8B-B14F-4D97-AF65-F5344CB8AC3E}">
        <p14:creationId xmlns:p14="http://schemas.microsoft.com/office/powerpoint/2010/main" val="8538443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hoto layout 1">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342899" y="632779"/>
            <a:ext cx="5653087" cy="411162"/>
          </a:xfrm>
          <a:prstGeom prst="rect">
            <a:avLst/>
          </a:prstGeom>
        </p:spPr>
        <p:txBody>
          <a:bodyPr wrap="square" lIns="0" tIns="0" rIns="0" bIns="0">
            <a:spAutoFit/>
          </a:bodyPr>
          <a:lstStyle>
            <a:lvl1pPr>
              <a:lnSpc>
                <a:spcPts val="3200"/>
              </a:lnSpc>
              <a:defRPr sz="2800" baseline="0">
                <a:solidFill>
                  <a:srgbClr val="000000"/>
                </a:solidFill>
              </a:defRPr>
            </a:lvl1pPr>
          </a:lstStyle>
          <a:p>
            <a:r>
              <a:rPr lang="en-US"/>
              <a:t>Photo layout 1</a:t>
            </a:r>
          </a:p>
        </p:txBody>
      </p:sp>
    </p:spTree>
    <p:extLst>
      <p:ext uri="{BB962C8B-B14F-4D97-AF65-F5344CB8AC3E}">
        <p14:creationId xmlns:p14="http://schemas.microsoft.com/office/powerpoint/2010/main" val="2618761336"/>
      </p:ext>
    </p:extLst>
  </p:cSld>
  <p:clrMapOvr>
    <a:masterClrMapping/>
  </p:clrMapOvr>
  <p:transition>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losing slide 1">
    <p:bg>
      <p:bgPr>
        <a:solidFill>
          <a:srgbClr val="243A5E"/>
        </a:solidFill>
        <a:effectLst/>
      </p:bgPr>
    </p:bg>
    <p:spTree>
      <p:nvGrpSpPr>
        <p:cNvPr id="1" name=""/>
        <p:cNvGrpSpPr/>
        <p:nvPr/>
      </p:nvGrpSpPr>
      <p:grpSpPr>
        <a:xfrm>
          <a:off x="0" y="0"/>
          <a:ext cx="0" cy="0"/>
          <a:chOff x="0" y="0"/>
          <a:chExt cx="0" cy="0"/>
        </a:xfrm>
      </p:grpSpPr>
      <p:pic>
        <p:nvPicPr>
          <p:cNvPr id="5" name="Picture 4" descr="Microsoft Azure Logo">
            <a:extLst>
              <a:ext uri="{FF2B5EF4-FFF2-40B4-BE49-F238E27FC236}">
                <a16:creationId xmlns:a16="http://schemas.microsoft.com/office/drawing/2014/main" id="{DC1F9C5D-BBFD-AE42-A1D5-DA2C27C2E90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463277" y="448056"/>
            <a:ext cx="1362456" cy="194066"/>
          </a:xfrm>
          <a:prstGeom prst="rect">
            <a:avLst/>
          </a:prstGeom>
        </p:spPr>
      </p:pic>
      <p:sp>
        <p:nvSpPr>
          <p:cNvPr id="9" name="Title 1">
            <a:extLst>
              <a:ext uri="{FF2B5EF4-FFF2-40B4-BE49-F238E27FC236}">
                <a16:creationId xmlns:a16="http://schemas.microsoft.com/office/drawing/2014/main" id="{3C370E04-F3D7-44F1-9863-6604D12FE022}"/>
              </a:ext>
            </a:extLst>
          </p:cNvPr>
          <p:cNvSpPr>
            <a:spLocks noGrp="1"/>
          </p:cNvSpPr>
          <p:nvPr>
            <p:ph type="title"/>
          </p:nvPr>
        </p:nvSpPr>
        <p:spPr>
          <a:xfrm>
            <a:off x="465138" y="-924689"/>
            <a:ext cx="7604125" cy="391289"/>
          </a:xfrm>
          <a:prstGeom prst="rect">
            <a:avLst/>
          </a:prstGeom>
          <a:noFill/>
        </p:spPr>
        <p:txBody>
          <a:bodyPr lIns="0" tIns="0" rIns="0" bIns="0" anchor="t" anchorCtr="0"/>
          <a:lstStyle>
            <a:lvl1pPr>
              <a:lnSpc>
                <a:spcPct val="100000"/>
              </a:lnSpc>
              <a:spcAft>
                <a:spcPts val="1300"/>
              </a:spcAft>
              <a:defRPr sz="2600" spc="-50" baseline="0">
                <a:solidFill>
                  <a:schemeClr val="bg1"/>
                </a:solidFill>
              </a:defRPr>
            </a:lvl1pPr>
          </a:lstStyle>
          <a:p>
            <a:endParaRPr lang="en-US"/>
          </a:p>
        </p:txBody>
      </p:sp>
      <p:sp>
        <p:nvSpPr>
          <p:cNvPr id="6" name="Text Box 3">
            <a:extLst>
              <a:ext uri="{FF2B5EF4-FFF2-40B4-BE49-F238E27FC236}">
                <a16:creationId xmlns:a16="http://schemas.microsoft.com/office/drawing/2014/main" id="{4071864E-755E-AD40-A80D-10E454980F16}"/>
              </a:ext>
            </a:extLst>
          </p:cNvPr>
          <p:cNvSpPr txBox="1">
            <a:spLocks noChangeArrowheads="1"/>
          </p:cNvSpPr>
          <p:nvPr userDrawn="1"/>
        </p:nvSpPr>
        <p:spPr bwMode="blackWhite">
          <a:xfrm>
            <a:off x="463277" y="6579623"/>
            <a:ext cx="4572000"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dirty="0">
                <a:solidFill>
                  <a:schemeClr val="bg1"/>
                </a:solidFill>
                <a:cs typeface="Segoe UI" pitchFamily="34" charset="0"/>
              </a:rPr>
              <a:t>© Copyright Microsoft Corporation. All rights reserved. </a:t>
            </a:r>
          </a:p>
        </p:txBody>
      </p:sp>
    </p:spTree>
    <p:extLst>
      <p:ext uri="{BB962C8B-B14F-4D97-AF65-F5344CB8AC3E}">
        <p14:creationId xmlns:p14="http://schemas.microsoft.com/office/powerpoint/2010/main" val="272797127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spTree>
    <p:extLst>
      <p:ext uri="{BB962C8B-B14F-4D97-AF65-F5344CB8AC3E}">
        <p14:creationId xmlns:p14="http://schemas.microsoft.com/office/powerpoint/2010/main" val="1572089505"/>
      </p:ext>
    </p:extLst>
  </p:cSld>
  <p:clrMapOvr>
    <a:masterClrMapping/>
  </p:clrMapOvr>
  <p:transition>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27038" y="632779"/>
            <a:ext cx="115712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Title</a:t>
            </a:r>
          </a:p>
        </p:txBody>
      </p:sp>
    </p:spTree>
    <p:extLst>
      <p:ext uri="{BB962C8B-B14F-4D97-AF65-F5344CB8AC3E}">
        <p14:creationId xmlns:p14="http://schemas.microsoft.com/office/powerpoint/2010/main" val="3490997211"/>
      </p:ext>
    </p:extLst>
  </p:cSld>
  <p:clrMapOvr>
    <a:masterClrMapping/>
  </p:clrMapOvr>
  <p:transition>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328677270"/>
      </p:ext>
    </p:extLst>
  </p:cSld>
  <p:clrMapOvr>
    <a:masterClrMapping/>
  </p:clrMapOvr>
  <p:transition>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861047605"/>
      </p:ext>
    </p:extLst>
  </p:cSld>
  <p:clrMapOvr>
    <a:masterClrMapping/>
  </p:clrMapOvr>
  <p:transition>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1391455022"/>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1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3290095"/>
            <a:ext cx="9207182" cy="411162"/>
          </a:xfrm>
        </p:spPr>
        <p:txBody>
          <a:bodyPr wrap="square" lIns="0" tIns="0" rIns="0" bIns="0" anchor="ctr">
            <a:spAutoFit/>
          </a:bodyPr>
          <a:lstStyle>
            <a:lvl1pPr algn="l" defTabSz="932742" rtl="0" eaLnBrk="1" latinLnBrk="0" hangingPunct="1">
              <a:lnSpc>
                <a:spcPts val="3200"/>
              </a:lnSpc>
              <a:spcBef>
                <a:spcPct val="0"/>
              </a:spcBef>
              <a:buNone/>
              <a:defRPr lang="en-US" sz="2800" b="0" strike="noStrike" kern="1200" cap="none" spc="-50" baseline="0">
                <a:ln w="3175">
                  <a:noFill/>
                </a:ln>
                <a:solidFill>
                  <a:schemeClr val="bg1"/>
                </a:solidFill>
                <a:effectLst/>
                <a:latin typeface="+mj-lt"/>
                <a:ea typeface="+mn-ea"/>
                <a:cs typeface="Segoe UI" pitchFamily="34" charset="0"/>
              </a:defRPr>
            </a:lvl1pPr>
          </a:lstStyle>
          <a:p>
            <a:r>
              <a:rPr lang="en-US"/>
              <a:t>Title</a:t>
            </a:r>
          </a:p>
        </p:txBody>
      </p:sp>
      <p:sp>
        <p:nvSpPr>
          <p:cNvPr id="4" name="Footer Placeholder 14">
            <a:extLst>
              <a:ext uri="{FF2B5EF4-FFF2-40B4-BE49-F238E27FC236}">
                <a16:creationId xmlns:a16="http://schemas.microsoft.com/office/drawing/2014/main" id="{1828F2BE-04D0-4952-849E-6909AD3A60E9}"/>
              </a:ext>
            </a:extLst>
          </p:cNvPr>
          <p:cNvSpPr>
            <a:spLocks noGrp="1"/>
          </p:cNvSpPr>
          <p:nvPr>
            <p:ph type="ftr" sz="quarter" idx="3"/>
          </p:nvPr>
        </p:nvSpPr>
        <p:spPr>
          <a:xfrm>
            <a:off x="369093" y="6578600"/>
            <a:ext cx="11819049" cy="120651"/>
          </a:xfrm>
          <a:prstGeom prst="rect">
            <a:avLst/>
          </a:prstGeom>
        </p:spPr>
        <p:txBody>
          <a:bodyPr vert="horz" lIns="91440" tIns="45720" rIns="91440" bIns="45720" numCol="2" rtlCol="0" anchor="ctr"/>
          <a:lstStyle>
            <a:defPPr>
              <a:defRPr lang="en-US"/>
            </a:defPPr>
            <a:lvl1pPr marL="0" algn="l" defTabSz="932742" rtl="0" eaLnBrk="1" latinLnBrk="0" hangingPunct="1">
              <a:defRPr sz="700" kern="1200">
                <a:solidFill>
                  <a:schemeClr val="tx1">
                    <a:tint val="75000"/>
                  </a:schemeClr>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endParaRPr lang="en-US" dirty="0">
              <a:solidFill>
                <a:schemeClr val="bg1">
                  <a:lumMod val="65000"/>
                </a:schemeClr>
              </a:solidFill>
            </a:endParaRPr>
          </a:p>
        </p:txBody>
      </p:sp>
    </p:spTree>
    <p:extLst>
      <p:ext uri="{BB962C8B-B14F-4D97-AF65-F5344CB8AC3E}">
        <p14:creationId xmlns:p14="http://schemas.microsoft.com/office/powerpoint/2010/main" val="1253354400"/>
      </p:ext>
    </p:extLst>
  </p:cSld>
  <p:clrMapOvr>
    <a:masterClrMapping/>
  </p:clrMapOvr>
  <p:transition>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3199863621"/>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2754DF-CB0E-46F9-AA3C-00BC673EBDF3}"/>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35122407"/>
      </p:ext>
    </p:extLst>
  </p:cSld>
  <p:clrMapOvr>
    <a:masterClrMapping/>
  </p:clrMapOvr>
  <p:transition>
    <p:fade/>
  </p:transition>
  <p:extLst>
    <p:ext uri="{DCECCB84-F9BA-43D5-87BE-67443E8EF086}">
      <p15:sldGuideLst xmlns:p15="http://schemas.microsoft.com/office/powerpoint/2012/main">
        <p15:guide id="3" orient="horz" pos="900">
          <p15:clr>
            <a:srgbClr val="5ACBF0"/>
          </p15:clr>
        </p15:guide>
        <p15:guide id="4" orient="horz" pos="1276">
          <p15:clr>
            <a:srgbClr val="5ACBF0"/>
          </p15:clr>
        </p15:guide>
        <p15:guide id="5" orient="horz" pos="288">
          <p15:clr>
            <a:srgbClr val="5ACBF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4">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D09A9D1-6212-8B49-96D7-B3E9D17D4BAB}"/>
              </a:ext>
            </a:extLst>
          </p:cNvPr>
          <p:cNvSpPr>
            <a:spLocks noGrp="1"/>
          </p:cNvSpPr>
          <p:nvPr>
            <p:ph type="title"/>
          </p:nvPr>
        </p:nvSpPr>
        <p:spPr>
          <a:xfrm>
            <a:off x="437277" y="2582862"/>
            <a:ext cx="5537797" cy="1828800"/>
          </a:xfrm>
          <a:prstGeom prst="rect">
            <a:avLst/>
          </a:prstGeom>
          <a:noFill/>
        </p:spPr>
        <p:txBody>
          <a:bodyPr lIns="0" tIns="0" rIns="0" bIns="182880" anchor="b" anchorCtr="0"/>
          <a:lstStyle>
            <a:lvl1pPr>
              <a:defRPr sz="4800" strike="noStrike" spc="-50" baseline="0">
                <a:solidFill>
                  <a:srgbClr val="000000"/>
                </a:solidFill>
              </a:defRPr>
            </a:lvl1pPr>
          </a:lstStyle>
          <a:p>
            <a:endParaRPr lang="en-US"/>
          </a:p>
        </p:txBody>
      </p:sp>
      <p:pic>
        <p:nvPicPr>
          <p:cNvPr id="11" name="Picture 10" descr="Microsoft Azure logo">
            <a:extLst>
              <a:ext uri="{FF2B5EF4-FFF2-40B4-BE49-F238E27FC236}">
                <a16:creationId xmlns:a16="http://schemas.microsoft.com/office/drawing/2014/main" id="{AFDC29EE-BDE7-4363-B0FC-728521A36665}"/>
              </a:ext>
            </a:extLst>
          </p:cNvPr>
          <p:cNvPicPr>
            <a:picLocks noChangeAspect="1"/>
          </p:cNvPicPr>
          <p:nvPr userDrawn="1"/>
        </p:nvPicPr>
        <p:blipFill rotWithShape="1">
          <a:blip r:embed="rId3" cstate="print">
            <a:extLst>
              <a:ext uri="{28A0092B-C50C-407E-A947-70E740481C1C}">
                <a14:useLocalDpi xmlns:a14="http://schemas.microsoft.com/office/drawing/2010/main" val="0"/>
              </a:ext>
            </a:extLst>
          </a:blip>
          <a:srcRect/>
          <a:stretch/>
        </p:blipFill>
        <p:spPr>
          <a:xfrm>
            <a:off x="463276" y="448056"/>
            <a:ext cx="1362456" cy="192347"/>
          </a:xfrm>
          <a:prstGeom prst="rect">
            <a:avLst/>
          </a:prstGeom>
        </p:spPr>
      </p:pic>
    </p:spTree>
    <p:extLst>
      <p:ext uri="{BB962C8B-B14F-4D97-AF65-F5344CB8AC3E}">
        <p14:creationId xmlns:p14="http://schemas.microsoft.com/office/powerpoint/2010/main" val="3842161821"/>
      </p:ext>
    </p:extLst>
  </p:cSld>
  <p:clrMapOvr>
    <a:masterClrMapping/>
  </p:clrMapOvr>
  <p:transition>
    <p:fade/>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p:cSld name="Blank">
    <p:spTree>
      <p:nvGrpSpPr>
        <p:cNvPr id="1" name=""/>
        <p:cNvGrpSpPr/>
        <p:nvPr/>
      </p:nvGrpSpPr>
      <p:grpSpPr>
        <a:xfrm>
          <a:off x="0" y="0"/>
          <a:ext cx="0" cy="0"/>
          <a:chOff x="0" y="0"/>
          <a:chExt cx="0" cy="0"/>
        </a:xfrm>
      </p:grpSpPr>
      <p:sp>
        <p:nvSpPr>
          <p:cNvPr id="2" name="Footer Placeholder 1"/>
          <p:cNvSpPr>
            <a:spLocks noGrp="1"/>
          </p:cNvSpPr>
          <p:nvPr>
            <p:ph type="ftr" sz="quarter" idx="15"/>
          </p:nvPr>
        </p:nvSpPr>
        <p:spPr>
          <a:xfrm>
            <a:off x="233185" y="6683658"/>
            <a:ext cx="11426011" cy="310869"/>
          </a:xfrm>
        </p:spPr>
        <p:txBody>
          <a:bodyPr/>
          <a:lstStyle/>
          <a:p>
            <a:endParaRPr lang="en-US" dirty="0">
              <a:solidFill>
                <a:srgbClr val="505050"/>
              </a:solidFill>
            </a:endParaRPr>
          </a:p>
        </p:txBody>
      </p:sp>
      <p:sp>
        <p:nvSpPr>
          <p:cNvPr id="3" name="Slide Number Placeholder 2"/>
          <p:cNvSpPr>
            <a:spLocks noGrp="1"/>
          </p:cNvSpPr>
          <p:nvPr>
            <p:ph type="sldNum" sz="quarter" idx="16"/>
          </p:nvPr>
        </p:nvSpPr>
        <p:spPr/>
        <p:txBody>
          <a:bodyPr/>
          <a:lstStyle/>
          <a:p>
            <a:fld id="{FAADACFB-7C71-4E89-89D2-7BBA40B7BFA9}" type="slidenum">
              <a:rPr lang="en-US" smtClean="0">
                <a:solidFill>
                  <a:srgbClr val="505050"/>
                </a:solidFill>
              </a:rPr>
              <a:pPr/>
              <a:t>‹#›</a:t>
            </a:fld>
            <a:endParaRPr lang="en-US" dirty="0">
              <a:solidFill>
                <a:srgbClr val="505050"/>
              </a:solidFill>
            </a:endParaRPr>
          </a:p>
        </p:txBody>
      </p:sp>
    </p:spTree>
    <p:extLst>
      <p:ext uri="{BB962C8B-B14F-4D97-AF65-F5344CB8AC3E}">
        <p14:creationId xmlns:p14="http://schemas.microsoft.com/office/powerpoint/2010/main" val="3950189012"/>
      </p:ext>
    </p:extLst>
  </p:cSld>
  <p:clrMapOvr>
    <a:masterClrMapping/>
  </p:clrMapOvr>
  <p:transition>
    <p:fade/>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_Title slide 3">
    <p:bg>
      <p:bgPr>
        <a:solidFill>
          <a:srgbClr val="000000"/>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88E25E31-70C0-4775-AE18-ECEA8304B761}"/>
              </a:ext>
              <a:ext uri="{C183D7F6-B498-43B3-948B-1728B52AA6E4}">
                <adec:decorative xmlns:adec="http://schemas.microsoft.com/office/drawing/2017/decorative" val="1"/>
              </a:ext>
            </a:extLst>
          </p:cNvPr>
          <p:cNvSpPr/>
          <p:nvPr userDrawn="1"/>
        </p:nvSpPr>
        <p:spPr bwMode="auto">
          <a:xfrm>
            <a:off x="2435749" y="2285754"/>
            <a:ext cx="7319792" cy="2285565"/>
          </a:xfrm>
          <a:prstGeom prst="rect">
            <a:avLst/>
          </a:prstGeom>
          <a:solidFill>
            <a:schemeClr val="bg1"/>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p>
            <a:pPr marL="0" marR="0" lvl="0" indent="0" algn="l" defTabSz="932472" rtl="0" eaLnBrk="1" fontAlgn="base" latinLnBrk="0" hangingPunct="1">
              <a:lnSpc>
                <a:spcPct val="100000"/>
              </a:lnSpc>
              <a:spcBef>
                <a:spcPct val="0"/>
              </a:spcBef>
              <a:spcAft>
                <a:spcPct val="0"/>
              </a:spcAft>
              <a:buClrTx/>
              <a:buSzTx/>
              <a:buFontTx/>
              <a:buNone/>
              <a:tabLst/>
              <a:defRPr/>
            </a:pPr>
            <a:endParaRPr kumimoji="0" lang="en-US" sz="2000" b="0" i="0" u="none" strike="noStrike" kern="1200" cap="none" spc="0" normalizeH="0" baseline="0" noProof="0" dirty="0">
              <a:ln>
                <a:noFill/>
              </a:ln>
              <a:gradFill>
                <a:gsLst>
                  <a:gs pos="0">
                    <a:srgbClr val="FFFFFF"/>
                  </a:gs>
                  <a:gs pos="100000">
                    <a:srgbClr val="FFFFFF"/>
                  </a:gs>
                </a:gsLst>
                <a:lin ang="5400000" scaled="0"/>
              </a:gradFill>
              <a:effectLst/>
              <a:uLnTx/>
              <a:uFillTx/>
              <a:latin typeface="Segoe UI"/>
              <a:ea typeface="Segoe UI" pitchFamily="34" charset="0"/>
              <a:cs typeface="Segoe UI" pitchFamily="34" charset="0"/>
            </a:endParaRPr>
          </a:p>
        </p:txBody>
      </p:sp>
      <p:sp>
        <p:nvSpPr>
          <p:cNvPr id="5" name="TextBox 4">
            <a:extLst>
              <a:ext uri="{FF2B5EF4-FFF2-40B4-BE49-F238E27FC236}">
                <a16:creationId xmlns:a16="http://schemas.microsoft.com/office/drawing/2014/main" id="{41DC16B6-168C-4807-A204-0EBA7602160C}"/>
              </a:ext>
            </a:extLst>
          </p:cNvPr>
          <p:cNvSpPr txBox="1"/>
          <p:nvPr userDrawn="1"/>
        </p:nvSpPr>
        <p:spPr>
          <a:xfrm>
            <a:off x="2622174" y="2439603"/>
            <a:ext cx="6998839" cy="1846659"/>
          </a:xfrm>
          <a:prstGeom prst="rect">
            <a:avLst/>
          </a:prstGeom>
          <a:noFill/>
        </p:spPr>
        <p:txBody>
          <a:bodyPr wrap="none" lIns="0" tIns="0" rIns="0" bIns="0" rtlCol="0">
            <a:spAutoFit/>
          </a:bodyPr>
          <a:lstStyle/>
          <a:p>
            <a:pPr marL="0" marR="0" lvl="0" indent="0" defTabSz="914367" rtl="0" eaLnBrk="1" fontAlgn="auto" latinLnBrk="0" hangingPunct="1">
              <a:lnSpc>
                <a:spcPct val="100000"/>
              </a:lnSpc>
              <a:spcBef>
                <a:spcPts val="0"/>
              </a:spcBef>
              <a:spcAft>
                <a:spcPts val="0"/>
              </a:spcAft>
              <a:buClrTx/>
              <a:buSzTx/>
              <a:buFontTx/>
              <a:buNone/>
              <a:tabLst/>
              <a:defRPr/>
            </a:pPr>
            <a:r>
              <a:rPr kumimoji="0" lang="en-US" sz="4000" b="0" i="0" u="none" strike="noStrike" kern="1200" cap="none" spc="0" normalizeH="0" baseline="0" noProof="0" dirty="0">
                <a:ln>
                  <a:noFill/>
                </a:ln>
                <a:effectLst/>
                <a:uLnTx/>
                <a:uFillTx/>
                <a:latin typeface="Segoe UI Semibold"/>
                <a:ea typeface="+mn-ea"/>
                <a:cs typeface="+mn-cs"/>
              </a:rPr>
              <a:t>Lesson</a:t>
            </a:r>
            <a:r>
              <a:rPr kumimoji="0" lang="en-US" sz="4000" b="0" i="0" u="none" strike="noStrike" kern="1200" cap="none" spc="0" normalizeH="0" noProof="0" dirty="0">
                <a:ln>
                  <a:noFill/>
                </a:ln>
                <a:effectLst/>
                <a:uLnTx/>
                <a:uFillTx/>
                <a:latin typeface="Segoe UI Semibold"/>
                <a:ea typeface="+mn-ea"/>
                <a:cs typeface="+mn-cs"/>
              </a:rPr>
              <a:t> 03</a:t>
            </a:r>
          </a:p>
          <a:p>
            <a:pPr marL="0" marR="0" lvl="0" indent="0" defTabSz="914367" rtl="0" eaLnBrk="1" fontAlgn="auto" latinLnBrk="0" hangingPunct="1">
              <a:lnSpc>
                <a:spcPct val="100000"/>
              </a:lnSpc>
              <a:spcBef>
                <a:spcPts val="0"/>
              </a:spcBef>
              <a:spcAft>
                <a:spcPts val="0"/>
              </a:spcAft>
              <a:buClrTx/>
              <a:buSzTx/>
              <a:buFontTx/>
              <a:buNone/>
              <a:tabLst/>
              <a:defRPr/>
            </a:pPr>
            <a:r>
              <a:rPr lang="en-GB" sz="4000" dirty="0">
                <a:solidFill>
                  <a:schemeClr val="tx2"/>
                </a:solidFill>
                <a:latin typeface="Segoe UI Semibold"/>
              </a:rPr>
              <a:t>Identify the Tasks</a:t>
            </a:r>
            <a:br>
              <a:rPr lang="en-US" sz="4000" dirty="0">
                <a:solidFill>
                  <a:schemeClr val="tx2"/>
                </a:solidFill>
                <a:latin typeface="Segoe UI Semibold"/>
              </a:rPr>
            </a:br>
            <a:r>
              <a:rPr lang="en-US" sz="4000" dirty="0">
                <a:solidFill>
                  <a:schemeClr val="tx2"/>
                </a:solidFill>
                <a:latin typeface="Segoe UI Semibold"/>
              </a:rPr>
              <a:t>Performed by a Data Engineer</a:t>
            </a:r>
            <a:endParaRPr lang="en-GB" sz="4000" dirty="0">
              <a:solidFill>
                <a:schemeClr val="tx2"/>
              </a:solidFill>
              <a:latin typeface="Segoe UI Semibold"/>
            </a:endParaRPr>
          </a:p>
        </p:txBody>
      </p:sp>
    </p:spTree>
    <p:extLst>
      <p:ext uri="{BB962C8B-B14F-4D97-AF65-F5344CB8AC3E}">
        <p14:creationId xmlns:p14="http://schemas.microsoft.com/office/powerpoint/2010/main" val="568585861"/>
      </p:ext>
    </p:extLst>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500"/>
                                  </p:stCondLst>
                                  <p:childTnLst>
                                    <p:set>
                                      <p:cBhvr>
                                        <p:cTn id="6" dur="1" fill="hold">
                                          <p:stCondLst>
                                            <p:cond delay="0"/>
                                          </p:stCondLst>
                                        </p:cTn>
                                        <p:tgtEl>
                                          <p:spTgt spid="4"/>
                                        </p:tgtEl>
                                        <p:attrNameLst>
                                          <p:attrName>style.visibility</p:attrName>
                                        </p:attrNameLst>
                                      </p:cBhvr>
                                      <p:to>
                                        <p:strVal val="visible"/>
                                      </p:to>
                                    </p:set>
                                  </p:childTnLst>
                                </p:cTn>
                              </p:par>
                              <p:par>
                                <p:cTn id="7" presetID="6" presetClass="emph" presetSubtype="0" accel="100000" autoRev="1" fill="hold" grpId="1" nodeType="withEffect">
                                  <p:stCondLst>
                                    <p:cond delay="0"/>
                                  </p:stCondLst>
                                  <p:childTnLst>
                                    <p:animScale>
                                      <p:cBhvr>
                                        <p:cTn id="8" dur="500" fill="hold"/>
                                        <p:tgtEl>
                                          <p:spTgt spid="4"/>
                                        </p:tgtEl>
                                      </p:cBhvr>
                                      <p:by x="0" y="0"/>
                                    </p:animScale>
                                  </p:childTnLst>
                                </p:cTn>
                              </p:par>
                              <p:par>
                                <p:cTn id="9" presetID="42" presetClass="path" presetSubtype="0" decel="100000" fill="hold" grpId="2" nodeType="withEffect">
                                  <p:stCondLst>
                                    <p:cond delay="500"/>
                                  </p:stCondLst>
                                  <p:childTnLst>
                                    <p:animMotion origin="layout" path="M 2.08333E-7 0 L -0.29974 0.16759 " pathEditMode="relative" rAng="0" ptsTypes="AA">
                                      <p:cBhvr>
                                        <p:cTn id="10" dur="500" spd="-100000" fill="hold"/>
                                        <p:tgtEl>
                                          <p:spTgt spid="4"/>
                                        </p:tgtEl>
                                        <p:attrNameLst>
                                          <p:attrName>ppt_x</p:attrName>
                                          <p:attrName>ppt_y</p:attrName>
                                        </p:attrNameLst>
                                      </p:cBhvr>
                                      <p:rCtr x="-14987" y="8380"/>
                                    </p:animMotion>
                                  </p:childTnLst>
                                </p:cTn>
                              </p:par>
                              <p:par>
                                <p:cTn id="11" presetID="10" presetClass="entr" presetSubtype="0" fill="hold" grpId="0" nodeType="withEffect">
                                  <p:stCondLst>
                                    <p:cond delay="750"/>
                                  </p:stCondLst>
                                  <p:childTnLst>
                                    <p:set>
                                      <p:cBhvr>
                                        <p:cTn id="12" dur="1" fill="hold">
                                          <p:stCondLst>
                                            <p:cond delay="0"/>
                                          </p:stCondLst>
                                        </p:cTn>
                                        <p:tgtEl>
                                          <p:spTgt spid="5"/>
                                        </p:tgtEl>
                                        <p:attrNameLst>
                                          <p:attrName>style.visibility</p:attrName>
                                        </p:attrNameLst>
                                      </p:cBhvr>
                                      <p:to>
                                        <p:strVal val="visible"/>
                                      </p:to>
                                    </p:set>
                                    <p:animEffect transition="in" filter="fade">
                                      <p:cBhvr>
                                        <p:cTn id="13" dur="500"/>
                                        <p:tgtEl>
                                          <p:spTgt spid="5"/>
                                        </p:tgtEl>
                                      </p:cBhvr>
                                    </p:animEffect>
                                  </p:childTnLst>
                                </p:cTn>
                              </p:par>
                              <p:par>
                                <p:cTn id="14" presetID="42" presetClass="path" presetSubtype="0" decel="100000" fill="hold" grpId="1" nodeType="withEffect">
                                  <p:stCondLst>
                                    <p:cond delay="500"/>
                                  </p:stCondLst>
                                  <p:childTnLst>
                                    <p:animMotion origin="layout" path="M -3.42864E-6 1.87472E-6 L -3.42864E-6 0.06673 " pathEditMode="relative" rAng="0" ptsTypes="AA">
                                      <p:cBhvr>
                                        <p:cTn id="15" dur="1000" spd="-100000" fill="hold"/>
                                        <p:tgtEl>
                                          <p:spTgt spid="5"/>
                                        </p:tgtEl>
                                        <p:attrNameLst>
                                          <p:attrName>ppt_x</p:attrName>
                                          <p:attrName>ppt_y</p:attrName>
                                        </p:attrNameLst>
                                      </p:cBhvr>
                                      <p:rCtr x="0" y="333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4" grpId="1" animBg="1"/>
      <p:bldP spid="4" grpId="2" animBg="1"/>
      <p:bldP spid="5" grpId="0"/>
      <p:bldP spid="5" grpId="1"/>
    </p:bld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losing logo slide">
    <p:bg>
      <p:bgRef idx="1001">
        <a:schemeClr val="bg2"/>
      </p:bgRef>
    </p:bg>
    <p:spTree>
      <p:nvGrpSpPr>
        <p:cNvPr id="1" name=""/>
        <p:cNvGrpSpPr/>
        <p:nvPr/>
      </p:nvGrpSpPr>
      <p:grpSpPr>
        <a:xfrm>
          <a:off x="0" y="0"/>
          <a:ext cx="0" cy="0"/>
          <a:chOff x="0" y="0"/>
          <a:chExt cx="0" cy="0"/>
        </a:xfrm>
      </p:grpSpPr>
      <p:sp>
        <p:nvSpPr>
          <p:cNvPr id="2" name="Text Box 3"/>
          <p:cNvSpPr txBox="1">
            <a:spLocks noChangeArrowheads="1"/>
          </p:cNvSpPr>
          <p:nvPr userDrawn="1"/>
        </p:nvSpPr>
        <p:spPr bwMode="blackWhite">
          <a:xfrm>
            <a:off x="595914" y="6281748"/>
            <a:ext cx="4572000" cy="112090"/>
          </a:xfrm>
          <a:prstGeom prst="rect">
            <a:avLst/>
          </a:prstGeom>
          <a:noFill/>
          <a:ln w="12700">
            <a:noFill/>
            <a:miter lim="800000"/>
            <a:headEnd type="none" w="sm" len="sm"/>
            <a:tailEnd type="none" w="sm" len="sm"/>
          </a:ln>
          <a:effectLst/>
        </p:spPr>
        <p:txBody>
          <a:bodyPr vert="horz" wrap="square" lIns="0" tIns="0" rIns="0" bIns="0" numCol="1" anchor="b" anchorCtr="0" compatLnSpc="1">
            <a:prstTxWarp prst="textNoShape">
              <a:avLst/>
            </a:prstTxWarp>
            <a:spAutoFit/>
          </a:bodyPr>
          <a:lstStyle/>
          <a:p>
            <a:pPr defTabSz="950843" eaLnBrk="0" hangingPunct="0"/>
            <a:r>
              <a:rPr lang="en-US" sz="714" dirty="0">
                <a:gradFill>
                  <a:gsLst>
                    <a:gs pos="0">
                      <a:schemeClr val="tx1"/>
                    </a:gs>
                    <a:gs pos="100000">
                      <a:schemeClr val="tx1"/>
                    </a:gs>
                  </a:gsLst>
                  <a:lin ang="5400000" scaled="0"/>
                </a:gradFill>
                <a:cs typeface="Segoe UI" pitchFamily="34" charset="0"/>
              </a:rPr>
              <a:t>© Copyright Microsoft Corporation. All rights reserved. </a:t>
            </a:r>
          </a:p>
        </p:txBody>
      </p:sp>
      <p:pic>
        <p:nvPicPr>
          <p:cNvPr id="4" name="MS logo gray - EMF" descr="Microsoft logo, gray text version">
            <a:extLst>
              <a:ext uri="{FF2B5EF4-FFF2-40B4-BE49-F238E27FC236}">
                <a16:creationId xmlns:a16="http://schemas.microsoft.com/office/drawing/2014/main" id="{59104CAE-91B8-4A7E-9F8E-214C5F880932}"/>
              </a:ext>
            </a:extLst>
          </p:cNvPr>
          <p:cNvPicPr>
            <a:picLocks noChangeAspect="1"/>
          </p:cNvPicPr>
          <p:nvPr userDrawn="1"/>
        </p:nvPicPr>
        <p:blipFill>
          <a:blip r:embed="rId2"/>
          <a:stretch>
            <a:fillRect/>
          </a:stretch>
        </p:blipFill>
        <p:spPr bwMode="black">
          <a:xfrm>
            <a:off x="595914" y="597450"/>
            <a:ext cx="1393840" cy="298433"/>
          </a:xfrm>
          <a:prstGeom prst="rect">
            <a:avLst/>
          </a:prstGeom>
        </p:spPr>
      </p:pic>
    </p:spTree>
    <p:extLst>
      <p:ext uri="{BB962C8B-B14F-4D97-AF65-F5344CB8AC3E}">
        <p14:creationId xmlns:p14="http://schemas.microsoft.com/office/powerpoint/2010/main" val="1099253468"/>
      </p:ext>
    </p:extLst>
  </p:cSld>
  <p:clrMapOvr>
    <a:overrideClrMapping bg1="lt1" tx1="dk1" bg2="lt2" tx2="dk2" accent1="accent1" accent2="accent2" accent3="accent3" accent4="accent4" accent5="accent5" accent6="accent6" hlink="hlink" folHlink="folHlink"/>
  </p:clrMapOvr>
  <p:transition>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able of Contents">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1192213"/>
            <a:ext cx="3690937" cy="917575"/>
          </a:xfrm>
          <a:prstGeom prst="rect">
            <a:avLst/>
          </a:prstGeom>
        </p:spPr>
        <p:txBody>
          <a:bodyPr lIns="0" tIns="0" rIns="0" bIns="0"/>
          <a:lstStyle>
            <a:lvl1pPr>
              <a:defRPr sz="1800" spc="0" baseline="0">
                <a:solidFill>
                  <a:srgbClr val="000000"/>
                </a:solidFill>
              </a:defRPr>
            </a:lvl1pPr>
          </a:lstStyle>
          <a:p>
            <a:r>
              <a:rPr lang="en-US"/>
              <a:t>Contents</a:t>
            </a:r>
          </a:p>
        </p:txBody>
      </p:sp>
      <p:sp>
        <p:nvSpPr>
          <p:cNvPr id="4" name="Text Placeholder 3"/>
          <p:cNvSpPr>
            <a:spLocks noGrp="1"/>
          </p:cNvSpPr>
          <p:nvPr>
            <p:ph type="body" sz="quarter" idx="10" hasCustomPrompt="1"/>
          </p:nvPr>
        </p:nvSpPr>
        <p:spPr>
          <a:xfrm>
            <a:off x="6354764" y="1192213"/>
            <a:ext cx="558414" cy="3862387"/>
          </a:xfrm>
          <a:prstGeom prst="rect">
            <a:avLst/>
          </a:prstGeom>
        </p:spPr>
        <p:txBody>
          <a:bodyPr wrap="square" lIns="0" tIns="0" rIns="0" bIns="0">
            <a:noAutofit/>
          </a:bodyPr>
          <a:lstStyle>
            <a:lvl1pPr marL="0" indent="0" defTabSz="517525">
              <a:spcAft>
                <a:spcPts val="500"/>
              </a:spcAft>
              <a:buNone/>
              <a:defRPr sz="1800" spc="0" baseline="0">
                <a:solidFill>
                  <a:schemeClr val="tx2"/>
                </a:solidFill>
              </a:defRPr>
            </a:lvl1pPr>
            <a:lvl2pPr marL="228600" indent="0">
              <a:buNone/>
              <a:defRPr sz="1800"/>
            </a:lvl2pPr>
            <a:lvl3pPr marL="457200" indent="0">
              <a:buNone/>
              <a:defRPr sz="1800"/>
            </a:lvl3pPr>
            <a:lvl4pPr marL="685800" indent="0">
              <a:buNone/>
              <a:defRPr sz="1800"/>
            </a:lvl4pPr>
            <a:lvl5pPr marL="914400" indent="0">
              <a:buNone/>
              <a:defRPr sz="1800"/>
            </a:lvl5pPr>
          </a:lstStyle>
          <a:p>
            <a:pPr lvl="0"/>
            <a:r>
              <a:rPr lang="en-US"/>
              <a:t>##</a:t>
            </a:r>
            <a:br>
              <a:rPr lang="en-US"/>
            </a:br>
            <a:r>
              <a:rPr lang="en-US"/>
              <a:t>##</a:t>
            </a:r>
            <a:br>
              <a:rPr lang="en-US"/>
            </a:br>
            <a:r>
              <a:rPr lang="en-US"/>
              <a:t>##</a:t>
            </a:r>
            <a:br>
              <a:rPr lang="en-US"/>
            </a:br>
            <a:r>
              <a:rPr lang="en-US"/>
              <a:t>##</a:t>
            </a:r>
            <a:br>
              <a:rPr lang="en-US"/>
            </a:br>
            <a:r>
              <a:rPr lang="en-US"/>
              <a:t>##</a:t>
            </a:r>
          </a:p>
        </p:txBody>
      </p:sp>
      <p:sp>
        <p:nvSpPr>
          <p:cNvPr id="11" name="Text Placeholder 3">
            <a:extLst>
              <a:ext uri="{FF2B5EF4-FFF2-40B4-BE49-F238E27FC236}">
                <a16:creationId xmlns:a16="http://schemas.microsoft.com/office/drawing/2014/main" id="{FF941B29-79EC-DD49-A767-757BAE16FCDB}"/>
              </a:ext>
            </a:extLst>
          </p:cNvPr>
          <p:cNvSpPr>
            <a:spLocks noGrp="1"/>
          </p:cNvSpPr>
          <p:nvPr>
            <p:ph type="body" sz="quarter" idx="11" hasCustomPrompt="1"/>
          </p:nvPr>
        </p:nvSpPr>
        <p:spPr>
          <a:xfrm>
            <a:off x="6913178" y="1192212"/>
            <a:ext cx="3356359" cy="3862387"/>
          </a:xfrm>
          <a:prstGeom prst="rect">
            <a:avLst/>
          </a:prstGeom>
        </p:spPr>
        <p:txBody>
          <a:bodyPr wrap="square" lIns="0" tIns="0" rIns="0" bIns="0">
            <a:noAutofit/>
          </a:bodyPr>
          <a:lstStyle>
            <a:lvl1pPr marL="0" indent="0" defTabSz="517525">
              <a:spcAft>
                <a:spcPts val="500"/>
              </a:spcAft>
              <a:buNone/>
              <a:defRPr sz="1800" spc="0" baseline="0">
                <a:solidFill>
                  <a:srgbClr val="000000"/>
                </a:solidFill>
              </a:defRPr>
            </a:lvl1pPr>
            <a:lvl2pPr marL="228600" indent="0">
              <a:buNone/>
              <a:defRPr sz="1800"/>
            </a:lvl2pPr>
            <a:lvl3pPr marL="457200" indent="0">
              <a:buNone/>
              <a:defRPr sz="1800"/>
            </a:lvl3pPr>
            <a:lvl4pPr marL="685800" indent="0">
              <a:buNone/>
              <a:defRPr sz="1800"/>
            </a:lvl4pPr>
            <a:lvl5pPr marL="914400" indent="0">
              <a:buNone/>
              <a:defRPr sz="1800"/>
            </a:lvl5pPr>
          </a:lstStyle>
          <a:p>
            <a:pPr lvl="0"/>
            <a:r>
              <a:rPr lang="en-US"/>
              <a:t>Section Title</a:t>
            </a:r>
            <a:br>
              <a:rPr lang="en-US"/>
            </a:br>
            <a:r>
              <a:rPr lang="en-US"/>
              <a:t>Section Title</a:t>
            </a:r>
            <a:br>
              <a:rPr lang="en-US"/>
            </a:br>
            <a:r>
              <a:rPr lang="en-US"/>
              <a:t>Section Title</a:t>
            </a:r>
            <a:br>
              <a:rPr lang="en-US"/>
            </a:br>
            <a:r>
              <a:rPr lang="en-US"/>
              <a:t>Section Title</a:t>
            </a:r>
            <a:br>
              <a:rPr lang="en-US"/>
            </a:br>
            <a:r>
              <a:rPr lang="en-US"/>
              <a:t>Section Title</a:t>
            </a:r>
          </a:p>
        </p:txBody>
      </p:sp>
      <p:sp>
        <p:nvSpPr>
          <p:cNvPr id="16" name="Text Box 3">
            <a:extLst>
              <a:ext uri="{FF2B5EF4-FFF2-40B4-BE49-F238E27FC236}">
                <a16:creationId xmlns:a16="http://schemas.microsoft.com/office/drawing/2014/main" id="{A2F7DAD6-99FA-B74A-87E5-BFA3CB237070}"/>
              </a:ext>
            </a:extLst>
          </p:cNvPr>
          <p:cNvSpPr txBox="1">
            <a:spLocks noChangeArrowheads="1"/>
          </p:cNvSpPr>
          <p:nvPr userDrawn="1"/>
        </p:nvSpPr>
        <p:spPr bwMode="blackWhite">
          <a:xfrm>
            <a:off x="463276" y="6583680"/>
            <a:ext cx="11533187" cy="107722"/>
          </a:xfrm>
          <a:prstGeom prst="rect">
            <a:avLst/>
          </a:prstGeom>
          <a:noFill/>
          <a:ln w="12700">
            <a:noFill/>
            <a:miter lim="800000"/>
            <a:headEnd type="none" w="sm" len="sm"/>
            <a:tailEnd type="none" w="sm" len="sm"/>
          </a:ln>
          <a:effectLst/>
        </p:spPr>
        <p:txBody>
          <a:bodyPr vert="horz" wrap="square" lIns="0" tIns="0" rIns="0" bIns="0" numCol="1" anchor="t" anchorCtr="0" compatLnSpc="1">
            <a:prstTxWarp prst="textNoShape">
              <a:avLst/>
            </a:prstTxWarp>
            <a:spAutoFit/>
          </a:bodyPr>
          <a:lstStyle/>
          <a:p>
            <a:pPr defTabSz="932290" eaLnBrk="0" hangingPunct="0"/>
            <a:r>
              <a:rPr lang="en-US" sz="700" dirty="0">
                <a:solidFill>
                  <a:schemeClr val="accent6">
                    <a:lumMod val="75000"/>
                  </a:schemeClr>
                </a:solidFill>
                <a:cs typeface="Segoe UI" pitchFamily="34" charset="0"/>
              </a:rPr>
              <a:t>©Microsoft Corporation									                  Azure </a:t>
            </a:r>
          </a:p>
        </p:txBody>
      </p:sp>
    </p:spTree>
    <p:extLst>
      <p:ext uri="{BB962C8B-B14F-4D97-AF65-F5344CB8AC3E}">
        <p14:creationId xmlns:p14="http://schemas.microsoft.com/office/powerpoint/2010/main" val="3167238818"/>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Tit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632779"/>
            <a:ext cx="11533187" cy="411162"/>
          </a:xfrm>
          <a:prstGeom prst="rect">
            <a:avLst/>
          </a:prstGeom>
        </p:spPr>
        <p:txBody>
          <a:bodyPr wrap="square" lIns="0" tIns="0" rIns="0" bIns="0">
            <a:spAutoFit/>
          </a:bodyPr>
          <a:lstStyle>
            <a:lvl1pPr>
              <a:lnSpc>
                <a:spcPts val="3200"/>
              </a:lnSpc>
              <a:defRPr sz="2800" strike="noStrike">
                <a:solidFill>
                  <a:srgbClr val="000000"/>
                </a:solidFill>
              </a:defRPr>
            </a:lvl1pPr>
          </a:lstStyle>
          <a:p>
            <a:r>
              <a:rPr lang="en-US"/>
              <a:t>Title</a:t>
            </a:r>
          </a:p>
        </p:txBody>
      </p:sp>
    </p:spTree>
    <p:extLst>
      <p:ext uri="{BB962C8B-B14F-4D97-AF65-F5344CB8AC3E}">
        <p14:creationId xmlns:p14="http://schemas.microsoft.com/office/powerpoint/2010/main" val="4107187434"/>
      </p:ext>
    </p:extLst>
  </p:cSld>
  <p:clrMapOvr>
    <a:masterClrMapping/>
  </p:clrMapOvr>
  <p:transition>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2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9" y="3292078"/>
            <a:ext cx="2506662" cy="410369"/>
          </a:xfrm>
          <a:prstGeom prst="rect">
            <a:avLst/>
          </a:prstGeom>
        </p:spPr>
        <p:txBody>
          <a:bodyPr wrap="square" lIns="0" tIns="0" rIns="0" bIns="0" anchor="ctr">
            <a:spAutoFit/>
          </a:bodyPr>
          <a:lstStyle>
            <a:lvl1pPr>
              <a:lnSpc>
                <a:spcPts val="3200"/>
              </a:lnSpc>
              <a:defRPr sz="2800" strike="noStrike">
                <a:solidFill>
                  <a:schemeClr val="bg1"/>
                </a:solidFill>
              </a:defRPr>
            </a:lvl1pPr>
          </a:lstStyle>
          <a:p>
            <a:r>
              <a:rPr lang="en-US"/>
              <a:t>Title</a:t>
            </a:r>
          </a:p>
        </p:txBody>
      </p:sp>
    </p:spTree>
    <p:extLst>
      <p:ext uri="{BB962C8B-B14F-4D97-AF65-F5344CB8AC3E}">
        <p14:creationId xmlns:p14="http://schemas.microsoft.com/office/powerpoint/2010/main" val="3022804314"/>
      </p:ext>
    </p:extLst>
  </p:cSld>
  <p:clrMapOvr>
    <a:masterClrMapping/>
  </p:clrMapOvr>
  <p:transition>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Section title 1">
    <p:bg>
      <p:bgPr>
        <a:solidFill>
          <a:schemeClr val="bg1"/>
        </a:solidFill>
        <a:effectLst/>
      </p:bgPr>
    </p:bg>
    <p:spTree>
      <p:nvGrpSpPr>
        <p:cNvPr id="1" name=""/>
        <p:cNvGrpSpPr/>
        <p:nvPr/>
      </p:nvGrpSpPr>
      <p:grpSpPr>
        <a:xfrm>
          <a:off x="0" y="0"/>
          <a:ext cx="0" cy="0"/>
          <a:chOff x="0" y="0"/>
          <a:chExt cx="0" cy="0"/>
        </a:xfrm>
      </p:grpSpPr>
      <p:sp>
        <p:nvSpPr>
          <p:cNvPr id="4"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000000"/>
                </a:solidFill>
              </a:defRPr>
            </a:lvl1pPr>
          </a:lstStyle>
          <a:p>
            <a:pPr marL="0" lvl="0">
              <a:lnSpc>
                <a:spcPts val="5600"/>
              </a:lnSpc>
            </a:pPr>
            <a:r>
              <a:rPr lang="en-US"/>
              <a:t>Section title</a:t>
            </a:r>
          </a:p>
        </p:txBody>
      </p:sp>
    </p:spTree>
    <p:extLst>
      <p:ext uri="{BB962C8B-B14F-4D97-AF65-F5344CB8AC3E}">
        <p14:creationId xmlns:p14="http://schemas.microsoft.com/office/powerpoint/2010/main" val="764039343"/>
      </p:ext>
    </p:extLst>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ection title 2">
    <p:bg>
      <p:bgPr>
        <a:solidFill>
          <a:schemeClr val="tx1"/>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841926927"/>
      </p:ext>
    </p:extLst>
  </p:cSld>
  <p:clrMapOvr>
    <a:overrideClrMapping bg1="dk1" tx1="lt1" bg2="dk2" tx2="lt2" accent1="accent1" accent2="accent2" accent3="accent3" accent4="accent4" accent5="accent5" accent6="accent6" hlink="hlink" folHlink="folHlink"/>
  </p:clrMapOvr>
  <p:transition>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5138" y="3291681"/>
            <a:ext cx="7604125" cy="411162"/>
          </a:xfrm>
        </p:spPr>
        <p:txBody>
          <a:bodyPr wrap="square" lIns="0" tIns="0" rIns="0" bIns="0" anchor="ctr">
            <a:spAutoFit/>
          </a:bodyPr>
          <a:lstStyle>
            <a:lvl1pPr algn="l" defTabSz="932742" rtl="0" eaLnBrk="1" latinLnBrk="0" hangingPunct="1">
              <a:lnSpc>
                <a:spcPts val="3200"/>
              </a:lnSpc>
              <a:spcBef>
                <a:spcPct val="0"/>
              </a:spcBef>
              <a:buNone/>
              <a:defRPr lang="en-US" sz="3200" b="0" strike="noStrike" kern="1200" cap="none" spc="-50" baseline="0">
                <a:ln w="3175">
                  <a:noFill/>
                </a:ln>
                <a:solidFill>
                  <a:schemeClr val="bg1"/>
                </a:solidFill>
                <a:effectLst/>
                <a:latin typeface="+mj-lt"/>
                <a:ea typeface="+mn-ea"/>
                <a:cs typeface="Segoe UI" pitchFamily="34" charset="0"/>
              </a:defRPr>
            </a:lvl1pPr>
          </a:lstStyle>
          <a:p>
            <a:r>
              <a:rPr lang="en-US"/>
              <a:t>Title</a:t>
            </a:r>
          </a:p>
        </p:txBody>
      </p:sp>
      <p:sp>
        <p:nvSpPr>
          <p:cNvPr id="4" name="Footer Placeholder 14">
            <a:extLst>
              <a:ext uri="{FF2B5EF4-FFF2-40B4-BE49-F238E27FC236}">
                <a16:creationId xmlns:a16="http://schemas.microsoft.com/office/drawing/2014/main" id="{1828F2BE-04D0-4952-849E-6909AD3A60E9}"/>
              </a:ext>
            </a:extLst>
          </p:cNvPr>
          <p:cNvSpPr>
            <a:spLocks noGrp="1"/>
          </p:cNvSpPr>
          <p:nvPr>
            <p:ph type="ftr" sz="quarter" idx="3"/>
          </p:nvPr>
        </p:nvSpPr>
        <p:spPr>
          <a:xfrm>
            <a:off x="369093" y="6578600"/>
            <a:ext cx="11819049" cy="120651"/>
          </a:xfrm>
          <a:prstGeom prst="rect">
            <a:avLst/>
          </a:prstGeom>
        </p:spPr>
        <p:txBody>
          <a:bodyPr vert="horz" lIns="91440" tIns="45720" rIns="91440" bIns="45720" numCol="2" rtlCol="0" anchor="ctr"/>
          <a:lstStyle>
            <a:defPPr>
              <a:defRPr lang="en-US"/>
            </a:defPPr>
            <a:lvl1pPr marL="0" algn="l" defTabSz="932742" rtl="0" eaLnBrk="1" latinLnBrk="0" hangingPunct="1">
              <a:defRPr sz="700" kern="1200">
                <a:solidFill>
                  <a:schemeClr val="tx1">
                    <a:tint val="75000"/>
                  </a:schemeClr>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a:lstStyle>
          <a:p>
            <a:r>
              <a:rPr lang="en-US" dirty="0">
                <a:solidFill>
                  <a:schemeClr val="bg1">
                    <a:lumMod val="65000"/>
                  </a:schemeClr>
                </a:solidFill>
              </a:rPr>
              <a:t>© Microsoft Corporation           								   Dynamics 365 </a:t>
            </a:r>
          </a:p>
        </p:txBody>
      </p:sp>
    </p:spTree>
    <p:extLst>
      <p:ext uri="{BB962C8B-B14F-4D97-AF65-F5344CB8AC3E}">
        <p14:creationId xmlns:p14="http://schemas.microsoft.com/office/powerpoint/2010/main" val="776989158"/>
      </p:ext>
    </p:extLst>
  </p:cSld>
  <p:clrMapOvr>
    <a:masterClrMapping/>
  </p:clrMapOvr>
  <p:transition>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1_Section title 2">
    <p:bg>
      <p:bgPr>
        <a:solidFill>
          <a:schemeClr val="bg2"/>
        </a:solidFill>
        <a:effectLst/>
      </p:bgPr>
    </p:bg>
    <p:spTree>
      <p:nvGrpSpPr>
        <p:cNvPr id="1" name=""/>
        <p:cNvGrpSpPr/>
        <p:nvPr/>
      </p:nvGrpSpPr>
      <p:grpSpPr>
        <a:xfrm>
          <a:off x="0" y="0"/>
          <a:ext cx="0" cy="0"/>
          <a:chOff x="0" y="0"/>
          <a:chExt cx="0" cy="0"/>
        </a:xfrm>
      </p:grpSpPr>
      <p:sp>
        <p:nvSpPr>
          <p:cNvPr id="3" name="Title 35"/>
          <p:cNvSpPr>
            <a:spLocks noGrp="1"/>
          </p:cNvSpPr>
          <p:nvPr>
            <p:ph type="title" hasCustomPrompt="1"/>
          </p:nvPr>
        </p:nvSpPr>
        <p:spPr>
          <a:xfrm>
            <a:off x="465138" y="960438"/>
            <a:ext cx="7604124" cy="3629025"/>
          </a:xfrm>
          <a:prstGeom prst="rect">
            <a:avLst/>
          </a:prstGeom>
          <a:noFill/>
        </p:spPr>
        <p:txBody>
          <a:bodyPr vert="horz" wrap="square" lIns="0" tIns="0" rIns="0" bIns="0" rtlCol="0" anchor="t" anchorCtr="0">
            <a:noAutofit/>
          </a:bodyPr>
          <a:lstStyle>
            <a:lvl1pPr>
              <a:defRPr lang="en-US" sz="4800" spc="-50" baseline="0" dirty="0">
                <a:solidFill>
                  <a:srgbClr val="FFFFFF"/>
                </a:solidFill>
              </a:defRPr>
            </a:lvl1pPr>
          </a:lstStyle>
          <a:p>
            <a:pPr marL="0" lvl="0">
              <a:lnSpc>
                <a:spcPts val="5600"/>
              </a:lnSpc>
            </a:pPr>
            <a:r>
              <a:rPr lang="en-US"/>
              <a:t>Section title</a:t>
            </a:r>
          </a:p>
        </p:txBody>
      </p:sp>
    </p:spTree>
    <p:extLst>
      <p:ext uri="{BB962C8B-B14F-4D97-AF65-F5344CB8AC3E}">
        <p14:creationId xmlns:p14="http://schemas.microsoft.com/office/powerpoint/2010/main" val="2518071289"/>
      </p:ext>
    </p:extLst>
  </p:cSld>
  <p:clrMapOvr>
    <a:overrideClrMapping bg1="dk1" tx1="lt1" bg2="dk2" tx2="lt2" accent1="accent1" accent2="accent2" accent3="accent3" accent4="accent4" accent5="accent5" accent6="accent6" hlink="hlink" folHlink="folHlink"/>
  </p:clrMapOvr>
  <p:transition>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8.xml"/><Relationship Id="rId13" Type="http://schemas.openxmlformats.org/officeDocument/2006/relationships/theme" Target="../theme/theme2.xml"/><Relationship Id="rId3" Type="http://schemas.openxmlformats.org/officeDocument/2006/relationships/slideLayout" Target="../slideLayouts/slideLayout13.xml"/><Relationship Id="rId7" Type="http://schemas.openxmlformats.org/officeDocument/2006/relationships/slideLayout" Target="../slideLayouts/slideLayout17.xml"/><Relationship Id="rId12" Type="http://schemas.openxmlformats.org/officeDocument/2006/relationships/slideLayout" Target="../slideLayouts/slideLayout22.xml"/><Relationship Id="rId2" Type="http://schemas.openxmlformats.org/officeDocument/2006/relationships/slideLayout" Target="../slideLayouts/slideLayout12.xml"/><Relationship Id="rId1" Type="http://schemas.openxmlformats.org/officeDocument/2006/relationships/slideLayout" Target="../slideLayouts/slideLayout11.xml"/><Relationship Id="rId6" Type="http://schemas.openxmlformats.org/officeDocument/2006/relationships/slideLayout" Target="../slideLayouts/slideLayout16.xml"/><Relationship Id="rId11" Type="http://schemas.openxmlformats.org/officeDocument/2006/relationships/slideLayout" Target="../slideLayouts/slideLayout21.xml"/><Relationship Id="rId5" Type="http://schemas.openxmlformats.org/officeDocument/2006/relationships/slideLayout" Target="../slideLayouts/slideLayout15.xml"/><Relationship Id="rId10" Type="http://schemas.openxmlformats.org/officeDocument/2006/relationships/slideLayout" Target="../slideLayouts/slideLayout20.xml"/><Relationship Id="rId4" Type="http://schemas.openxmlformats.org/officeDocument/2006/relationships/slideLayout" Target="../slideLayouts/slideLayout14.xml"/><Relationship Id="rId9" Type="http://schemas.openxmlformats.org/officeDocument/2006/relationships/slideLayout" Target="../slideLayouts/slideLayout1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1881724970"/>
      </p:ext>
    </p:extLst>
  </p:cSld>
  <p:clrMap bg1="lt1" tx1="dk1" bg2="lt2" tx2="dk2" accent1="accent1" accent2="accent2" accent3="accent3" accent4="accent4" accent5="accent5" accent6="accent6" hlink="hlink" folHlink="folHlink"/>
  <p:sldLayoutIdLst>
    <p:sldLayoutId id="2147484576" r:id="rId1"/>
    <p:sldLayoutId id="2147484583" r:id="rId2"/>
    <p:sldLayoutId id="2147484556" r:id="rId3"/>
    <p:sldLayoutId id="2147484562" r:id="rId4"/>
    <p:sldLayoutId id="2147484617" r:id="rId5"/>
    <p:sldLayoutId id="2147484580" r:id="rId6"/>
    <p:sldLayoutId id="2147484563" r:id="rId7"/>
    <p:sldLayoutId id="2147484616" r:id="rId8"/>
    <p:sldLayoutId id="2147484615" r:id="rId9"/>
    <p:sldLayoutId id="2147484623" r:id="rId10"/>
  </p:sldLayoutIdLst>
  <p:transition>
    <p:fade/>
  </p:transition>
  <p:hf hd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userDrawn="1">
          <p15:clr>
            <a:srgbClr val="C35EA4"/>
          </p15:clr>
        </p15:guide>
        <p15:guide id="32" pos="1528" userDrawn="1">
          <p15:clr>
            <a:srgbClr val="C35EA4"/>
          </p15:clr>
        </p15:guide>
        <p15:guide id="33" pos="2621" userDrawn="1">
          <p15:clr>
            <a:srgbClr val="C35EA4"/>
          </p15:clr>
        </p15:guide>
        <p15:guide id="34" pos="2765" userDrawn="1">
          <p15:clr>
            <a:srgbClr val="C35EA4"/>
          </p15:clr>
        </p15:guide>
        <p15:guide id="35" pos="3854" userDrawn="1">
          <p15:clr>
            <a:srgbClr val="C35EA4"/>
          </p15:clr>
        </p15:guide>
        <p15:guide id="36" pos="4003" userDrawn="1">
          <p15:clr>
            <a:srgbClr val="C35EA4"/>
          </p15:clr>
        </p15:guide>
        <p15:guide id="37" pos="5083" userDrawn="1">
          <p15:clr>
            <a:srgbClr val="C35EA4"/>
          </p15:clr>
        </p15:guide>
        <p15:guide id="38" pos="5230" userDrawn="1">
          <p15:clr>
            <a:srgbClr val="C35EA4"/>
          </p15:clr>
        </p15:guide>
        <p15:guide id="39" pos="6323" userDrawn="1">
          <p15:clr>
            <a:srgbClr val="C35EA4"/>
          </p15:clr>
        </p15:guide>
        <p15:guide id="40" pos="6469" userDrawn="1">
          <p15:clr>
            <a:srgbClr val="C35EA4"/>
          </p15:clr>
        </p15:guide>
        <p15:guide id="41" pos="269" userDrawn="1">
          <p15:clr>
            <a:srgbClr val="F26B43"/>
          </p15:clr>
        </p15:guide>
        <p15:guide id="42" pos="7565" userDrawn="1">
          <p15:clr>
            <a:srgbClr val="F26B43"/>
          </p15:clr>
        </p15:guide>
        <p15:guide id="43" orient="horz" pos="751" userDrawn="1">
          <p15:clr>
            <a:srgbClr val="5ACBF0"/>
          </p15:clr>
        </p15:guide>
        <p15:guide id="44" orient="horz" pos="1387" userDrawn="1">
          <p15:clr>
            <a:srgbClr val="5ACBF0"/>
          </p15:clr>
        </p15:guide>
        <p15:guide id="45" orient="horz" pos="605" userDrawn="1">
          <p15:clr>
            <a:srgbClr val="5ACBF0"/>
          </p15:clr>
        </p15:guide>
        <p15:guide id="46" orient="horz" pos="1514" userDrawn="1">
          <p15:clr>
            <a:srgbClr val="5ACBF0"/>
          </p15:clr>
        </p15:guide>
        <p15:guide id="47" orient="horz" pos="2130" userDrawn="1">
          <p15:clr>
            <a:srgbClr val="5ACBF0"/>
          </p15:clr>
        </p15:guide>
        <p15:guide id="48" orient="horz" pos="2299" userDrawn="1">
          <p15:clr>
            <a:srgbClr val="5ACBF0"/>
          </p15:clr>
        </p15:guide>
        <p15:guide id="49" orient="horz" pos="283" userDrawn="1">
          <p15:clr>
            <a:srgbClr val="F26B43"/>
          </p15:clr>
        </p15:guide>
        <p15:guide id="50" orient="horz" pos="4123" userDrawn="1">
          <p15:clr>
            <a:srgbClr val="F26B43"/>
          </p15:clr>
        </p15:guide>
        <p15:guide id="51" orient="horz" pos="2891" userDrawn="1">
          <p15:clr>
            <a:srgbClr val="5ACBF0"/>
          </p15:clr>
        </p15:guide>
        <p15:guide id="52" orient="horz" pos="3019" userDrawn="1">
          <p15:clr>
            <a:srgbClr val="5ACBF0"/>
          </p15:clr>
        </p15:guide>
        <p15:guide id="53" orient="horz" pos="3643" userDrawn="1">
          <p15:clr>
            <a:srgbClr val="5ACBF0"/>
          </p15:clr>
        </p15:guide>
        <p15:guide id="54" orient="horz" pos="3763" userDrawn="1">
          <p15:clr>
            <a:srgbClr val="5ACBF0"/>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65138" y="567457"/>
            <a:ext cx="11530584" cy="830020"/>
          </a:xfrm>
          <a:prstGeom prst="rect">
            <a:avLst/>
          </a:prstGeom>
        </p:spPr>
        <p:txBody>
          <a:bodyPr vert="horz" wrap="square" lIns="0" tIns="91440" rIns="146304" bIns="91440" rtlCol="0" anchor="t">
            <a:noAutofit/>
          </a:bodyPr>
          <a:lstStyle/>
          <a:p>
            <a:r>
              <a:rPr lang="en-US"/>
              <a:t>Heading Segoe UI </a:t>
            </a:r>
            <a:r>
              <a:rPr lang="en-US" err="1"/>
              <a:t>Semibold</a:t>
            </a:r>
            <a:r>
              <a:rPr lang="en-US"/>
              <a:t> 28/32</a:t>
            </a:r>
          </a:p>
        </p:txBody>
      </p:sp>
      <p:sp>
        <p:nvSpPr>
          <p:cNvPr id="4" name="Text Placeholder 3"/>
          <p:cNvSpPr>
            <a:spLocks noGrp="1"/>
          </p:cNvSpPr>
          <p:nvPr>
            <p:ph type="body" idx="1"/>
          </p:nvPr>
        </p:nvSpPr>
        <p:spPr>
          <a:xfrm>
            <a:off x="465138" y="1853742"/>
            <a:ext cx="11456988" cy="2062103"/>
          </a:xfrm>
          <a:prstGeom prst="rect">
            <a:avLst/>
          </a:prstGeom>
        </p:spPr>
        <p:txBody>
          <a:bodyPr vert="horz" wrap="square" lIns="0" tIns="91440" rIns="146304" bIns="91440" rtlCol="0">
            <a:spAutoFit/>
          </a:bodyPr>
          <a:lstStyle/>
          <a:p>
            <a:pPr lvl="1"/>
            <a:r>
              <a:rPr lang="en-US"/>
              <a:t>Large: subhead Segoe UI Regular 20/24</a:t>
            </a:r>
          </a:p>
          <a:p>
            <a:pPr lvl="1"/>
            <a:endParaRPr lang="en-US"/>
          </a:p>
          <a:p>
            <a:pPr lvl="2"/>
            <a:r>
              <a:rPr lang="en-US"/>
              <a:t>Medium: paragraph heading Segoe UI </a:t>
            </a:r>
            <a:r>
              <a:rPr lang="en-US" err="1"/>
              <a:t>Semibold</a:t>
            </a:r>
            <a:r>
              <a:rPr lang="en-US"/>
              <a:t> 14/18</a:t>
            </a:r>
          </a:p>
          <a:p>
            <a:pPr lvl="3"/>
            <a:r>
              <a:rPr lang="en-US"/>
              <a:t>Medium: paragraph body copy Segoe UI Regular 14/18</a:t>
            </a:r>
          </a:p>
          <a:p>
            <a:pPr lvl="3"/>
            <a:endParaRPr lang="en-US"/>
          </a:p>
          <a:p>
            <a:pPr lvl="4"/>
            <a:r>
              <a:rPr lang="en-US"/>
              <a:t>Small: caption heading Segoe UI Bold 10/12</a:t>
            </a:r>
          </a:p>
          <a:p>
            <a:pPr lvl="6"/>
            <a:r>
              <a:rPr lang="en-US"/>
              <a:t>Small: caption body copy Segoe UI Regular 10/12</a:t>
            </a:r>
          </a:p>
          <a:p>
            <a:pPr lvl="6"/>
            <a:endParaRPr lang="en-US"/>
          </a:p>
          <a:p>
            <a:pPr lvl="6"/>
            <a:endParaRPr lang="en-US"/>
          </a:p>
        </p:txBody>
      </p:sp>
      <p:pic>
        <p:nvPicPr>
          <p:cNvPr id="7" name="Picture 6"/>
          <p:cNvPicPr>
            <a:picLocks noChangeAspect="1"/>
          </p:cNvPicPr>
          <p:nvPr userDrawn="1"/>
        </p:nvPicPr>
        <p:blipFill>
          <a:blip r:embed="rId14" cstate="print">
            <a:extLst>
              <a:ext uri="{28A0092B-C50C-407E-A947-70E740481C1C}">
                <a14:useLocalDpi xmlns:a14="http://schemas.microsoft.com/office/drawing/2010/main" val="0"/>
              </a:ext>
            </a:extLst>
          </a:blip>
          <a:stretch>
            <a:fillRect/>
          </a:stretch>
        </p:blipFill>
        <p:spPr>
          <a:xfrm rot="5400000">
            <a:off x="9621908" y="2898552"/>
            <a:ext cx="6979503" cy="1188133"/>
          </a:xfrm>
          <a:prstGeom prst="rect">
            <a:avLst/>
          </a:prstGeom>
        </p:spPr>
      </p:pic>
    </p:spTree>
    <p:extLst>
      <p:ext uri="{BB962C8B-B14F-4D97-AF65-F5344CB8AC3E}">
        <p14:creationId xmlns:p14="http://schemas.microsoft.com/office/powerpoint/2010/main" val="2840381877"/>
      </p:ext>
    </p:extLst>
  </p:cSld>
  <p:clrMap bg1="lt1" tx1="dk1" bg2="lt2" tx2="dk2" accent1="accent1" accent2="accent2" accent3="accent3" accent4="accent4" accent5="accent5" accent6="accent6" hlink="hlink" folHlink="folHlink"/>
  <p:sldLayoutIdLst>
    <p:sldLayoutId id="2147484625" r:id="rId1"/>
    <p:sldLayoutId id="2147484626" r:id="rId2"/>
    <p:sldLayoutId id="2147484627" r:id="rId3"/>
    <p:sldLayoutId id="2147484628" r:id="rId4"/>
    <p:sldLayoutId id="2147484629" r:id="rId5"/>
    <p:sldLayoutId id="2147484630" r:id="rId6"/>
    <p:sldLayoutId id="2147484631" r:id="rId7"/>
    <p:sldLayoutId id="2147484632" r:id="rId8"/>
    <p:sldLayoutId id="2147484633" r:id="rId9"/>
    <p:sldLayoutId id="2147484634" r:id="rId10"/>
    <p:sldLayoutId id="2147484635" r:id="rId11"/>
    <p:sldLayoutId id="2147484636" r:id="rId12"/>
  </p:sldLayoutIdLst>
  <p:transition>
    <p:fade/>
  </p:transition>
  <p:hf sldNum="0" hdr="0" ftr="0" dt="0"/>
  <p:txStyles>
    <p:titleStyle>
      <a:lvl1pPr algn="l" defTabSz="932742" rtl="0" eaLnBrk="1" latinLnBrk="0" hangingPunct="1">
        <a:lnSpc>
          <a:spcPct val="90000"/>
        </a:lnSpc>
        <a:spcBef>
          <a:spcPct val="0"/>
        </a:spcBef>
        <a:buNone/>
        <a:defRPr lang="en-US" sz="2800" b="0" kern="1200" cap="none" spc="-50" baseline="0" dirty="0" smtClean="0">
          <a:ln w="3175">
            <a:noFill/>
          </a:ln>
          <a:solidFill>
            <a:srgbClr val="000000"/>
          </a:solidFill>
          <a:effectLst/>
          <a:latin typeface="+mj-lt"/>
          <a:ea typeface="+mn-ea"/>
          <a:cs typeface="Segoe UI" pitchFamily="34" charset="0"/>
        </a:defRPr>
      </a:lvl1pPr>
    </p:titleStyle>
    <p:bodyStyle>
      <a:lvl1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2400" kern="1200" spc="-50" baseline="0">
          <a:solidFill>
            <a:srgbClr val="000000"/>
          </a:solidFill>
          <a:latin typeface="+mj-lt"/>
          <a:ea typeface="+mn-ea"/>
          <a:cs typeface="+mn-cs"/>
        </a:defRPr>
      </a:lvl1pPr>
      <a:lvl2pPr marL="0" marR="0" indent="0" algn="l" defTabSz="932742" rtl="0" eaLnBrk="1" fontAlgn="auto" latinLnBrk="0" hangingPunct="1">
        <a:lnSpc>
          <a:spcPct val="100000"/>
        </a:lnSpc>
        <a:spcBef>
          <a:spcPts val="0"/>
        </a:spcBef>
        <a:spcAft>
          <a:spcPts val="0"/>
        </a:spcAft>
        <a:buClrTx/>
        <a:buSzPct val="90000"/>
        <a:buFontTx/>
        <a:buNone/>
        <a:tabLst/>
        <a:defRPr sz="2000" kern="1200" spc="0" baseline="0">
          <a:solidFill>
            <a:srgbClr val="000000"/>
          </a:solidFill>
          <a:latin typeface="+mn-lt"/>
          <a:ea typeface="+mn-ea"/>
          <a:cs typeface="+mn-cs"/>
        </a:defRPr>
      </a:lvl2pPr>
      <a:lvl3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chemeClr val="tx2"/>
          </a:solidFill>
          <a:latin typeface="+mj-lt"/>
          <a:ea typeface="+mn-ea"/>
          <a:cs typeface="+mn-cs"/>
        </a:defRPr>
      </a:lvl3pPr>
      <a:lvl4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400" kern="1200" spc="0" baseline="0">
          <a:solidFill>
            <a:srgbClr val="000000"/>
          </a:solidFill>
          <a:latin typeface="+mn-lt"/>
          <a:ea typeface="+mn-ea"/>
          <a:cs typeface="+mn-cs"/>
        </a:defRPr>
      </a:lvl4pPr>
      <a:lvl5pPr marL="0" marR="0" indent="0" algn="l" defTabSz="932742" rtl="0" eaLnBrk="1" fontAlgn="auto" latinLnBrk="0" hangingPunct="1">
        <a:lnSpc>
          <a:spcPct val="100000"/>
        </a:lnSpc>
        <a:spcBef>
          <a:spcPts val="0"/>
        </a:spcBef>
        <a:spcAft>
          <a:spcPts val="0"/>
        </a:spcAft>
        <a:buClrTx/>
        <a:buSzPct val="90000"/>
        <a:buFont typeface="Wingdings" panose="05000000000000000000" pitchFamily="2" charset="2"/>
        <a:buNone/>
        <a:tabLst/>
        <a:defRPr sz="1000" b="1" kern="1200" spc="0" baseline="0">
          <a:solidFill>
            <a:srgbClr val="000000"/>
          </a:solidFill>
          <a:latin typeface="+mn-lt"/>
          <a:ea typeface="+mn-ea"/>
          <a:cs typeface="+mn-cs"/>
        </a:defRPr>
      </a:lvl5pPr>
      <a:lvl6pPr marL="2331854" indent="0" algn="l" defTabSz="932742" rtl="0" eaLnBrk="1" latinLnBrk="0" hangingPunct="1">
        <a:spcBef>
          <a:spcPct val="20000"/>
        </a:spcBef>
        <a:buFont typeface="Arial" pitchFamily="34" charset="0"/>
        <a:buNone/>
        <a:defRPr sz="2000" kern="1200">
          <a:solidFill>
            <a:schemeClr val="tx1"/>
          </a:solidFill>
          <a:latin typeface="+mn-lt"/>
          <a:ea typeface="+mn-ea"/>
          <a:cs typeface="+mn-cs"/>
        </a:defRPr>
      </a:lvl6pPr>
      <a:lvl7pPr marL="0" indent="0" algn="l" defTabSz="932742" rtl="0" eaLnBrk="1" latinLnBrk="0" hangingPunct="1">
        <a:lnSpc>
          <a:spcPct val="100000"/>
        </a:lnSpc>
        <a:spcBef>
          <a:spcPts val="0"/>
        </a:spcBef>
        <a:spcAft>
          <a:spcPts val="0"/>
        </a:spcAft>
        <a:buFont typeface="Arial" pitchFamily="34" charset="0"/>
        <a:buNone/>
        <a:defRPr sz="1000" kern="1200">
          <a:solidFill>
            <a:srgbClr val="000000"/>
          </a:solidFill>
          <a:latin typeface="+mn-lt"/>
          <a:ea typeface="+mn-ea"/>
          <a:cs typeface="+mn-cs"/>
        </a:defRPr>
      </a:lvl7pPr>
      <a:lvl8pPr marL="3497783"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964155" indent="-233186" algn="l" defTabSz="932742"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32742" rtl="0" eaLnBrk="1" latinLnBrk="0" hangingPunct="1">
        <a:defRPr sz="1800" kern="1200">
          <a:solidFill>
            <a:schemeClr val="tx1"/>
          </a:solidFill>
          <a:latin typeface="+mn-lt"/>
          <a:ea typeface="+mn-ea"/>
          <a:cs typeface="+mn-cs"/>
        </a:defRPr>
      </a:lvl1pPr>
      <a:lvl2pPr marL="466371" algn="l" defTabSz="932742" rtl="0" eaLnBrk="1" latinLnBrk="0" hangingPunct="1">
        <a:defRPr sz="1800" kern="1200">
          <a:solidFill>
            <a:schemeClr val="tx1"/>
          </a:solidFill>
          <a:latin typeface="+mn-lt"/>
          <a:ea typeface="+mn-ea"/>
          <a:cs typeface="+mn-cs"/>
        </a:defRPr>
      </a:lvl2pPr>
      <a:lvl3pPr marL="932742" algn="l" defTabSz="932742" rtl="0" eaLnBrk="1" latinLnBrk="0" hangingPunct="1">
        <a:defRPr sz="1800" kern="1200">
          <a:solidFill>
            <a:schemeClr val="tx1"/>
          </a:solidFill>
          <a:latin typeface="+mn-lt"/>
          <a:ea typeface="+mn-ea"/>
          <a:cs typeface="+mn-cs"/>
        </a:defRPr>
      </a:lvl3pPr>
      <a:lvl4pPr marL="1399113" algn="l" defTabSz="932742" rtl="0" eaLnBrk="1" latinLnBrk="0" hangingPunct="1">
        <a:defRPr sz="1800" kern="1200">
          <a:solidFill>
            <a:schemeClr val="tx1"/>
          </a:solidFill>
          <a:latin typeface="+mn-lt"/>
          <a:ea typeface="+mn-ea"/>
          <a:cs typeface="+mn-cs"/>
        </a:defRPr>
      </a:lvl4pPr>
      <a:lvl5pPr marL="1865484" algn="l" defTabSz="932742" rtl="0" eaLnBrk="1" latinLnBrk="0" hangingPunct="1">
        <a:defRPr sz="1800" kern="1200">
          <a:solidFill>
            <a:schemeClr val="tx1"/>
          </a:solidFill>
          <a:latin typeface="+mn-lt"/>
          <a:ea typeface="+mn-ea"/>
          <a:cs typeface="+mn-cs"/>
        </a:defRPr>
      </a:lvl5pPr>
      <a:lvl6pPr marL="2331856" algn="l" defTabSz="932742" rtl="0" eaLnBrk="1" latinLnBrk="0" hangingPunct="1">
        <a:defRPr sz="1800" kern="1200">
          <a:solidFill>
            <a:schemeClr val="tx1"/>
          </a:solidFill>
          <a:latin typeface="+mn-lt"/>
          <a:ea typeface="+mn-ea"/>
          <a:cs typeface="+mn-cs"/>
        </a:defRPr>
      </a:lvl6pPr>
      <a:lvl7pPr marL="2798226" algn="l" defTabSz="932742" rtl="0" eaLnBrk="1" latinLnBrk="0" hangingPunct="1">
        <a:defRPr sz="1800" kern="1200">
          <a:solidFill>
            <a:schemeClr val="tx1"/>
          </a:solidFill>
          <a:latin typeface="+mn-lt"/>
          <a:ea typeface="+mn-ea"/>
          <a:cs typeface="+mn-cs"/>
        </a:defRPr>
      </a:lvl7pPr>
      <a:lvl8pPr marL="3264597" algn="l" defTabSz="932742" rtl="0" eaLnBrk="1" latinLnBrk="0" hangingPunct="1">
        <a:defRPr sz="1800" kern="1200">
          <a:solidFill>
            <a:schemeClr val="tx1"/>
          </a:solidFill>
          <a:latin typeface="+mn-lt"/>
          <a:ea typeface="+mn-ea"/>
          <a:cs typeface="+mn-cs"/>
        </a:defRPr>
      </a:lvl8pPr>
      <a:lvl9pPr marL="3730969" algn="l" defTabSz="93274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31" pos="1349">
          <p15:clr>
            <a:srgbClr val="C35EA4"/>
          </p15:clr>
        </p15:guide>
        <p15:guide id="32" pos="1528">
          <p15:clr>
            <a:srgbClr val="C35EA4"/>
          </p15:clr>
        </p15:guide>
        <p15:guide id="33" pos="2621">
          <p15:clr>
            <a:srgbClr val="C35EA4"/>
          </p15:clr>
        </p15:guide>
        <p15:guide id="34" pos="2765">
          <p15:clr>
            <a:srgbClr val="C35EA4"/>
          </p15:clr>
        </p15:guide>
        <p15:guide id="35" pos="3854">
          <p15:clr>
            <a:srgbClr val="C35EA4"/>
          </p15:clr>
        </p15:guide>
        <p15:guide id="36" pos="4003">
          <p15:clr>
            <a:srgbClr val="C35EA4"/>
          </p15:clr>
        </p15:guide>
        <p15:guide id="37" pos="5083">
          <p15:clr>
            <a:srgbClr val="C35EA4"/>
          </p15:clr>
        </p15:guide>
        <p15:guide id="38" pos="5230">
          <p15:clr>
            <a:srgbClr val="C35EA4"/>
          </p15:clr>
        </p15:guide>
        <p15:guide id="39" pos="6323">
          <p15:clr>
            <a:srgbClr val="C35EA4"/>
          </p15:clr>
        </p15:guide>
        <p15:guide id="40" pos="6469">
          <p15:clr>
            <a:srgbClr val="C35EA4"/>
          </p15:clr>
        </p15:guide>
        <p15:guide id="41" pos="269">
          <p15:clr>
            <a:srgbClr val="F26B43"/>
          </p15:clr>
        </p15:guide>
        <p15:guide id="42" pos="7565">
          <p15:clr>
            <a:srgbClr val="F26B43"/>
          </p15:clr>
        </p15:guide>
        <p15:guide id="43" orient="horz" pos="751">
          <p15:clr>
            <a:srgbClr val="5ACBF0"/>
          </p15:clr>
        </p15:guide>
        <p15:guide id="44" orient="horz" pos="1387">
          <p15:clr>
            <a:srgbClr val="5ACBF0"/>
          </p15:clr>
        </p15:guide>
        <p15:guide id="45" orient="horz" pos="605">
          <p15:clr>
            <a:srgbClr val="5ACBF0"/>
          </p15:clr>
        </p15:guide>
        <p15:guide id="46" orient="horz" pos="1514">
          <p15:clr>
            <a:srgbClr val="5ACBF0"/>
          </p15:clr>
        </p15:guide>
        <p15:guide id="47" orient="horz" pos="2130">
          <p15:clr>
            <a:srgbClr val="5ACBF0"/>
          </p15:clr>
        </p15:guide>
        <p15:guide id="48" orient="horz" pos="2299">
          <p15:clr>
            <a:srgbClr val="5ACBF0"/>
          </p15:clr>
        </p15:guide>
        <p15:guide id="49" orient="horz" pos="283">
          <p15:clr>
            <a:srgbClr val="F26B43"/>
          </p15:clr>
        </p15:guide>
        <p15:guide id="50" orient="horz" pos="4123">
          <p15:clr>
            <a:srgbClr val="F26B43"/>
          </p15:clr>
        </p15:guide>
        <p15:guide id="51" orient="horz" pos="2891">
          <p15:clr>
            <a:srgbClr val="5ACBF0"/>
          </p15:clr>
        </p15:guide>
        <p15:guide id="52" orient="horz" pos="3019">
          <p15:clr>
            <a:srgbClr val="5ACBF0"/>
          </p15:clr>
        </p15:guide>
        <p15:guide id="53" orient="horz" pos="3643">
          <p15:clr>
            <a:srgbClr val="5ACBF0"/>
          </p15:clr>
        </p15:guide>
        <p15:guide id="54" orient="horz" pos="3763">
          <p15:clr>
            <a:srgbClr val="5ACBF0"/>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cs.microsoft.com/learn/certifications/exams/dp-900" TargetMode="External"/><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8" Type="http://schemas.openxmlformats.org/officeDocument/2006/relationships/hyperlink" Target="https://aka.ms/mslearn-htap-synapse" TargetMode="External"/><Relationship Id="rId3" Type="http://schemas.openxmlformats.org/officeDocument/2006/relationships/hyperlink" Target="https://aka.ms/mslearn-data-engineer" TargetMode="External"/><Relationship Id="rId7" Type="http://schemas.openxmlformats.org/officeDocument/2006/relationships/hyperlink" Target="https://aka.ms/mslearn-synapse-pipelines" TargetMode="External"/><Relationship Id="rId2" Type="http://schemas.openxmlformats.org/officeDocument/2006/relationships/notesSlide" Target="../notesSlides/notesSlide3.xml"/><Relationship Id="rId1" Type="http://schemas.openxmlformats.org/officeDocument/2006/relationships/slideLayout" Target="../slideLayouts/slideLayout4.xml"/><Relationship Id="rId6" Type="http://schemas.openxmlformats.org/officeDocument/2006/relationships/hyperlink" Target="https://aka.ms/mslearn-synapse-data-warehouse" TargetMode="External"/><Relationship Id="rId11" Type="http://schemas.openxmlformats.org/officeDocument/2006/relationships/hyperlink" Target="https://aka.ms/mslearn-azure-databricks" TargetMode="External"/><Relationship Id="rId5" Type="http://schemas.openxmlformats.org/officeDocument/2006/relationships/hyperlink" Target="https://aka.ms/mslearn-spark" TargetMode="External"/><Relationship Id="rId10" Type="http://schemas.openxmlformats.org/officeDocument/2006/relationships/hyperlink" Target="https://aka.ms/mslearn-purview" TargetMode="External"/><Relationship Id="rId4" Type="http://schemas.openxmlformats.org/officeDocument/2006/relationships/hyperlink" Target="https://aka.ms/mslearn-synapse-serverless-sql" TargetMode="External"/><Relationship Id="rId9" Type="http://schemas.openxmlformats.org/officeDocument/2006/relationships/hyperlink" Target="https://aka.ms/mslearn-azure-stream-analytics"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hyperlink" Target="https://aka.ms/data-engineer-cert" TargetMode="External"/><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a:t>DP-203T00: Data Engineering in Azure</a:t>
            </a:r>
          </a:p>
        </p:txBody>
      </p:sp>
    </p:spTree>
    <p:extLst>
      <p:ext uri="{BB962C8B-B14F-4D97-AF65-F5344CB8AC3E}">
        <p14:creationId xmlns:p14="http://schemas.microsoft.com/office/powerpoint/2010/main" val="1046273185"/>
      </p:ext>
    </p:extLst>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itle 16"/>
          <p:cNvSpPr>
            <a:spLocks noGrp="1"/>
          </p:cNvSpPr>
          <p:nvPr>
            <p:ph type="title"/>
          </p:nvPr>
        </p:nvSpPr>
        <p:spPr/>
        <p:txBody>
          <a:bodyPr/>
          <a:lstStyle/>
          <a:p>
            <a:r>
              <a:rPr lang="en-US" dirty="0"/>
              <a:t>About this course</a:t>
            </a:r>
          </a:p>
        </p:txBody>
      </p:sp>
      <p:sp>
        <p:nvSpPr>
          <p:cNvPr id="16" name="Rectangle 15">
            <a:extLst>
              <a:ext uri="{FF2B5EF4-FFF2-40B4-BE49-F238E27FC236}">
                <a16:creationId xmlns:a16="http://schemas.microsoft.com/office/drawing/2014/main" id="{B2846924-EA91-45E5-A26C-8C5AF3A09820}"/>
              </a:ext>
            </a:extLst>
          </p:cNvPr>
          <p:cNvSpPr/>
          <p:nvPr/>
        </p:nvSpPr>
        <p:spPr bwMode="auto">
          <a:xfrm>
            <a:off x="728311" y="1772561"/>
            <a:ext cx="10979852" cy="1999562"/>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lvl="0"/>
            <a:r>
              <a:rPr lang="en-US" dirty="0">
                <a:solidFill>
                  <a:srgbClr val="000000"/>
                </a:solidFill>
              </a:rPr>
              <a:t>In this course, you will learn how to implement and manage data engineering workloads on Microsoft Azure, using Azure services such as Azure Synapse Analytics, Azure Data Lake Storage Gen2, Azure Stream Analytics, Azure Databricks, and others. The course focuses on common data engineering tasks such as orchestrating data transfer and transformation pipelines, working with data files in a data lake, creating and loading relational data warehouses, capturing and aggregating streams of real-time data, and tracking data assets and lineage.</a:t>
            </a:r>
            <a:endParaRPr lang="en-GB" dirty="0">
              <a:solidFill>
                <a:srgbClr val="000000"/>
              </a:solidFill>
            </a:endParaRPr>
          </a:p>
        </p:txBody>
      </p:sp>
      <p:sp>
        <p:nvSpPr>
          <p:cNvPr id="2" name="TextBox 1">
            <a:extLst>
              <a:ext uri="{FF2B5EF4-FFF2-40B4-BE49-F238E27FC236}">
                <a16:creationId xmlns:a16="http://schemas.microsoft.com/office/drawing/2014/main" id="{255FD8AC-AB8A-EF95-4FB3-82988CECFDCB}"/>
              </a:ext>
            </a:extLst>
          </p:cNvPr>
          <p:cNvSpPr txBox="1"/>
          <p:nvPr/>
        </p:nvSpPr>
        <p:spPr>
          <a:xfrm>
            <a:off x="728311" y="1341786"/>
            <a:ext cx="3302984" cy="369332"/>
          </a:xfrm>
          <a:prstGeom prst="rect">
            <a:avLst/>
          </a:prstGeom>
          <a:noFill/>
        </p:spPr>
        <p:txBody>
          <a:bodyPr wrap="square" lIns="0" tIns="0" rIns="0" bIns="0" rtlCol="0">
            <a:spAutoFit/>
          </a:bodyPr>
          <a:lstStyle/>
          <a:p>
            <a:r>
              <a:rPr lang="en-US" sz="2400" dirty="0"/>
              <a:t>What we’ll cover:</a:t>
            </a:r>
          </a:p>
        </p:txBody>
      </p:sp>
      <p:sp>
        <p:nvSpPr>
          <p:cNvPr id="3" name="Rectangle 2">
            <a:extLst>
              <a:ext uri="{FF2B5EF4-FFF2-40B4-BE49-F238E27FC236}">
                <a16:creationId xmlns:a16="http://schemas.microsoft.com/office/drawing/2014/main" id="{80A304B1-E463-D931-32ED-F5FD79E71C0E}"/>
              </a:ext>
            </a:extLst>
          </p:cNvPr>
          <p:cNvSpPr/>
          <p:nvPr/>
        </p:nvSpPr>
        <p:spPr bwMode="auto">
          <a:xfrm>
            <a:off x="728311" y="4350082"/>
            <a:ext cx="10979852" cy="1916530"/>
          </a:xfrm>
          <a:prstGeom prst="rect">
            <a:avLst/>
          </a:prstGeom>
          <a:solidFill>
            <a:schemeClr val="bg1">
              <a:lumMod val="95000"/>
            </a:schemeClr>
          </a:solidFill>
          <a:ln>
            <a:noFill/>
            <a:headEnd type="none" w="med" len="med"/>
            <a:tailEnd type="none" w="med" len="med"/>
          </a:ln>
          <a:effectLst/>
        </p:spPr>
        <p:style>
          <a:lnRef idx="1">
            <a:schemeClr val="accent2"/>
          </a:lnRef>
          <a:fillRef idx="3">
            <a:schemeClr val="accent2"/>
          </a:fillRef>
          <a:effectRef idx="2">
            <a:schemeClr val="accent2"/>
          </a:effectRef>
          <a:fontRef idx="minor">
            <a:schemeClr val="lt1"/>
          </a:fontRef>
        </p:style>
        <p:txBody>
          <a:bodyPr rot="0" spcFirstLastPara="0" vertOverflow="overflow" horzOverflow="overflow" vert="horz" wrap="square" lIns="182880" tIns="137160" rIns="182880" bIns="137160" numCol="1" spcCol="0" rtlCol="0" fromWordArt="0" anchor="t" anchorCtr="0" forceAA="0" compatLnSpc="1">
            <a:prstTxWarp prst="textNoShape">
              <a:avLst/>
            </a:prstTxWarp>
            <a:noAutofit/>
          </a:bodyPr>
          <a:lstStyle/>
          <a:p>
            <a:pPr lvl="0">
              <a:spcAft>
                <a:spcPts val="600"/>
              </a:spcAft>
            </a:pPr>
            <a:r>
              <a:rPr lang="en-US" dirty="0">
                <a:solidFill>
                  <a:srgbClr val="000000"/>
                </a:solidFill>
              </a:rPr>
              <a:t>The primary audience for this course is data professionals, data architects, and business intelligence professionals who want to learn about data engineering and building analytical solutions using data platform technologies that exist on Microsoft Azure. The secondary audience for this course includes data analysts and data scientists who work with analytical solutions built on Microsoft Azure.</a:t>
            </a:r>
          </a:p>
          <a:p>
            <a:pPr lvl="0"/>
            <a:r>
              <a:rPr lang="en-US" dirty="0">
                <a:solidFill>
                  <a:srgbClr val="000000"/>
                </a:solidFill>
              </a:rPr>
              <a:t>You should already have fundamentals knowledge of data workloads and technologies, equivalent to the </a:t>
            </a:r>
            <a:r>
              <a:rPr lang="en-US" dirty="0">
                <a:solidFill>
                  <a:srgbClr val="000000"/>
                </a:solidFill>
                <a:hlinkClick r:id="rId3"/>
              </a:rPr>
              <a:t>Microsoft Azure Data Fundamentals</a:t>
            </a:r>
            <a:r>
              <a:rPr lang="en-US" dirty="0">
                <a:solidFill>
                  <a:srgbClr val="000000"/>
                </a:solidFill>
              </a:rPr>
              <a:t> certification.</a:t>
            </a:r>
            <a:endParaRPr lang="en-GB" dirty="0">
              <a:solidFill>
                <a:srgbClr val="000000"/>
              </a:solidFill>
            </a:endParaRPr>
          </a:p>
        </p:txBody>
      </p:sp>
      <p:sp>
        <p:nvSpPr>
          <p:cNvPr id="4" name="TextBox 3">
            <a:extLst>
              <a:ext uri="{FF2B5EF4-FFF2-40B4-BE49-F238E27FC236}">
                <a16:creationId xmlns:a16="http://schemas.microsoft.com/office/drawing/2014/main" id="{58BF91E7-508A-66B0-42A7-7B23D755C217}"/>
              </a:ext>
            </a:extLst>
          </p:cNvPr>
          <p:cNvSpPr txBox="1"/>
          <p:nvPr/>
        </p:nvSpPr>
        <p:spPr>
          <a:xfrm>
            <a:off x="728311" y="3919307"/>
            <a:ext cx="3302984" cy="369332"/>
          </a:xfrm>
          <a:prstGeom prst="rect">
            <a:avLst/>
          </a:prstGeom>
          <a:noFill/>
        </p:spPr>
        <p:txBody>
          <a:bodyPr wrap="square" lIns="0" tIns="0" rIns="0" bIns="0" rtlCol="0">
            <a:spAutoFit/>
          </a:bodyPr>
          <a:lstStyle/>
          <a:p>
            <a:r>
              <a:rPr lang="en-US" sz="2400" dirty="0"/>
              <a:t>Intended audience:</a:t>
            </a:r>
          </a:p>
        </p:txBody>
      </p:sp>
    </p:spTree>
    <p:extLst>
      <p:ext uri="{BB962C8B-B14F-4D97-AF65-F5344CB8AC3E}">
        <p14:creationId xmlns:p14="http://schemas.microsoft.com/office/powerpoint/2010/main" val="342523578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C59106-AA3C-50B0-C2CE-F44FAA481C77}"/>
              </a:ext>
            </a:extLst>
          </p:cNvPr>
          <p:cNvSpPr>
            <a:spLocks noGrp="1"/>
          </p:cNvSpPr>
          <p:nvPr>
            <p:ph type="title"/>
          </p:nvPr>
        </p:nvSpPr>
        <p:spPr/>
        <p:txBody>
          <a:bodyPr/>
          <a:lstStyle/>
          <a:p>
            <a:r>
              <a:rPr lang="en-US" dirty="0"/>
              <a:t>Course agenda</a:t>
            </a:r>
          </a:p>
        </p:txBody>
      </p:sp>
      <p:sp>
        <p:nvSpPr>
          <p:cNvPr id="3" name="TextBox 2">
            <a:extLst>
              <a:ext uri="{FF2B5EF4-FFF2-40B4-BE49-F238E27FC236}">
                <a16:creationId xmlns:a16="http://schemas.microsoft.com/office/drawing/2014/main" id="{2F76198A-41DA-AD92-F03F-4FA3EABF16E4}"/>
              </a:ext>
            </a:extLst>
          </p:cNvPr>
          <p:cNvSpPr txBox="1"/>
          <p:nvPr/>
        </p:nvSpPr>
        <p:spPr>
          <a:xfrm>
            <a:off x="644577" y="1603947"/>
            <a:ext cx="11353748" cy="4644348"/>
          </a:xfrm>
          <a:prstGeom prst="rect">
            <a:avLst/>
          </a:prstGeom>
          <a:noFill/>
        </p:spPr>
        <p:txBody>
          <a:bodyPr wrap="square" lIns="182880" tIns="146304" rIns="182880" bIns="146304" rtlCol="0">
            <a:spAutoFit/>
          </a:bodyPr>
          <a:lstStyle/>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3"/>
              </a:rPr>
              <a:t>Get started with data engineering on Azure</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4"/>
              </a:rPr>
              <a:t>Analyze data with Azure Synapse Analytics serverless SQL pools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5"/>
              </a:rPr>
              <a:t>Perform data engineering with Azure Synapse Apache Spark Pools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6"/>
              </a:rPr>
              <a:t>Work with data warehouses using Azure Synapse Analytics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7"/>
              </a:rPr>
              <a:t>Transfer and transform data with Azure Synapse Analytics pipelines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8"/>
              </a:rPr>
              <a:t>Work with hybrid transactional and analytical processing (HTAP) Solutions using Azure Synapse Analytics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9"/>
              </a:rPr>
              <a:t>Implement a data streaming solution with Azure Stream Analytics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10"/>
              </a:rPr>
              <a:t>Govern data across an enterprise</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r>
              <a:rPr lang="en-US" sz="2400" dirty="0">
                <a:gradFill>
                  <a:gsLst>
                    <a:gs pos="2917">
                      <a:schemeClr val="tx1"/>
                    </a:gs>
                    <a:gs pos="30000">
                      <a:schemeClr val="tx1"/>
                    </a:gs>
                  </a:gsLst>
                  <a:lin ang="5400000" scaled="0"/>
                </a:gradFill>
                <a:hlinkClick r:id="rId11"/>
              </a:rPr>
              <a:t>Data engineering with Azure Databricks</a:t>
            </a:r>
            <a:endParaRPr lang="en-US" sz="2400" dirty="0">
              <a:gradFill>
                <a:gsLst>
                  <a:gs pos="2917">
                    <a:schemeClr val="tx1"/>
                  </a:gs>
                  <a:gs pos="30000">
                    <a:schemeClr val="tx1"/>
                  </a:gs>
                </a:gsLst>
                <a:lin ang="5400000" scaled="0"/>
              </a:gradFill>
            </a:endParaRPr>
          </a:p>
          <a:p>
            <a:pPr marL="342900" indent="-342900">
              <a:lnSpc>
                <a:spcPct val="90000"/>
              </a:lnSpc>
              <a:spcAft>
                <a:spcPts val="600"/>
              </a:spcAft>
              <a:buFont typeface="Arial" panose="020B0604020202020204" pitchFamily="34" charset="0"/>
              <a:buChar char="•"/>
            </a:pPr>
            <a:endParaRPr lang="en-US" sz="2400"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130289397"/>
      </p:ext>
    </p:extLst>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2E9A2-F5B4-C9C6-75E2-33F291F9B118}"/>
              </a:ext>
            </a:extLst>
          </p:cNvPr>
          <p:cNvSpPr>
            <a:spLocks noGrp="1"/>
          </p:cNvSpPr>
          <p:nvPr>
            <p:ph type="title"/>
          </p:nvPr>
        </p:nvSpPr>
        <p:spPr/>
        <p:txBody>
          <a:bodyPr/>
          <a:lstStyle/>
          <a:p>
            <a:r>
              <a:rPr lang="en-US" dirty="0"/>
              <a:t>Hands-on exercises</a:t>
            </a:r>
          </a:p>
        </p:txBody>
      </p:sp>
      <p:sp>
        <p:nvSpPr>
          <p:cNvPr id="3" name="TextBox 2">
            <a:extLst>
              <a:ext uri="{FF2B5EF4-FFF2-40B4-BE49-F238E27FC236}">
                <a16:creationId xmlns:a16="http://schemas.microsoft.com/office/drawing/2014/main" id="{5B9FF94B-0C0E-E64E-2E75-40BC44F9554A}"/>
              </a:ext>
            </a:extLst>
          </p:cNvPr>
          <p:cNvSpPr txBox="1"/>
          <p:nvPr/>
        </p:nvSpPr>
        <p:spPr>
          <a:xfrm>
            <a:off x="644577" y="1274164"/>
            <a:ext cx="11353748" cy="4878259"/>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This course includes hands-on exercises and demonstrations to enable you to learn practical skills with the technologies.</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a:gradFill>
                  <a:gsLst>
                    <a:gs pos="2917">
                      <a:schemeClr val="tx1"/>
                    </a:gs>
                    <a:gs pos="30000">
                      <a:schemeClr val="tx1"/>
                    </a:gs>
                  </a:gsLst>
                  <a:lin ang="5400000" scaled="0"/>
                </a:gradFill>
              </a:rPr>
              <a:t>Each exercise is </a:t>
            </a:r>
            <a:r>
              <a:rPr lang="en-US" sz="2400" i="1" dirty="0">
                <a:gradFill>
                  <a:gsLst>
                    <a:gs pos="2917">
                      <a:schemeClr val="tx1"/>
                    </a:gs>
                    <a:gs pos="30000">
                      <a:schemeClr val="tx1"/>
                    </a:gs>
                  </a:gsLst>
                  <a:lin ang="5400000" scaled="0"/>
                </a:gradFill>
              </a:rPr>
              <a:t>standalone</a:t>
            </a:r>
            <a:r>
              <a:rPr lang="en-US" sz="2400" dirty="0">
                <a:gradFill>
                  <a:gsLst>
                    <a:gs pos="2917">
                      <a:schemeClr val="tx1"/>
                    </a:gs>
                    <a:gs pos="30000">
                      <a:schemeClr val="tx1"/>
                    </a:gs>
                  </a:gsLst>
                  <a:lin ang="5400000" scaled="0"/>
                </a:gradFill>
              </a:rPr>
              <a:t> and includes a setup script to prepare the lab environment. This design:</a:t>
            </a:r>
          </a:p>
          <a:p>
            <a:pPr marL="342900" indent="-342900">
              <a:lnSpc>
                <a:spcPct val="90000"/>
              </a:lnSpc>
              <a:spcAft>
                <a:spcPts val="600"/>
              </a:spcAft>
              <a:buFont typeface="Arial" panose="020B0604020202020204" pitchFamily="34" charset="0"/>
              <a:buChar char="•"/>
            </a:pPr>
            <a:r>
              <a:rPr lang="en-US" sz="2000" dirty="0">
                <a:gradFill>
                  <a:gsLst>
                    <a:gs pos="2917">
                      <a:schemeClr val="tx1"/>
                    </a:gs>
                    <a:gs pos="30000">
                      <a:schemeClr val="tx1"/>
                    </a:gs>
                  </a:gsLst>
                  <a:lin ang="5400000" scaled="0"/>
                </a:gradFill>
              </a:rPr>
              <a:t>Eliminates inter-lab dependencies, enabling you to complete the hands-on activities you want to in any order</a:t>
            </a:r>
          </a:p>
          <a:p>
            <a:pPr marL="342900" indent="-342900">
              <a:lnSpc>
                <a:spcPct val="90000"/>
              </a:lnSpc>
              <a:spcAft>
                <a:spcPts val="600"/>
              </a:spcAft>
              <a:buFont typeface="Arial" panose="020B0604020202020204" pitchFamily="34" charset="0"/>
              <a:buChar char="•"/>
            </a:pPr>
            <a:r>
              <a:rPr lang="en-US" sz="2000" dirty="0">
                <a:gradFill>
                  <a:gsLst>
                    <a:gs pos="2917">
                      <a:schemeClr val="tx1"/>
                    </a:gs>
                    <a:gs pos="30000">
                      <a:schemeClr val="tx1"/>
                    </a:gs>
                  </a:gsLst>
                  <a:lin ang="5400000" scaled="0"/>
                </a:gradFill>
              </a:rPr>
              <a:t>Ensures that mistakes made, or issues encountered in one lab do not affect subsequent labs</a:t>
            </a:r>
          </a:p>
          <a:p>
            <a:pPr marL="342900" indent="-342900">
              <a:lnSpc>
                <a:spcPct val="90000"/>
              </a:lnSpc>
              <a:spcAft>
                <a:spcPts val="600"/>
              </a:spcAft>
              <a:buFont typeface="Arial" panose="020B0604020202020204" pitchFamily="34" charset="0"/>
              <a:buChar char="•"/>
            </a:pPr>
            <a:r>
              <a:rPr lang="en-US" sz="2000" dirty="0">
                <a:gradFill>
                  <a:gsLst>
                    <a:gs pos="2917">
                      <a:schemeClr val="tx1"/>
                    </a:gs>
                    <a:gs pos="30000">
                      <a:schemeClr val="tx1"/>
                    </a:gs>
                  </a:gsLst>
                  <a:lin ang="5400000" scaled="0"/>
                </a:gradFill>
              </a:rPr>
              <a:t>Minimizes service utilization, reducing costs and ensuring responsible use of energy and cloud resources</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a:gradFill>
                  <a:gsLst>
                    <a:gs pos="2917">
                      <a:schemeClr val="tx1"/>
                    </a:gs>
                    <a:gs pos="30000">
                      <a:schemeClr val="tx1"/>
                    </a:gs>
                  </a:gsLst>
                  <a:lin ang="5400000" scaled="0"/>
                </a:gradFill>
              </a:rPr>
              <a:t>You can complete the hands-on exercises using your own Azure subscription or a subscription provided by the authorized lab </a:t>
            </a:r>
            <a:r>
              <a:rPr lang="en-US" sz="2400" dirty="0" err="1">
                <a:gradFill>
                  <a:gsLst>
                    <a:gs pos="2917">
                      <a:schemeClr val="tx1"/>
                    </a:gs>
                    <a:gs pos="30000">
                      <a:schemeClr val="tx1"/>
                    </a:gs>
                  </a:gsLst>
                  <a:lin ang="5400000" scaled="0"/>
                </a:gradFill>
              </a:rPr>
              <a:t>hoster</a:t>
            </a:r>
            <a:r>
              <a:rPr lang="en-US" sz="2400" dirty="0">
                <a:gradFill>
                  <a:gsLst>
                    <a:gs pos="2917">
                      <a:schemeClr val="tx1"/>
                    </a:gs>
                    <a:gs pos="30000">
                      <a:schemeClr val="tx1"/>
                    </a:gs>
                  </a:gsLst>
                  <a:lin ang="5400000" scaled="0"/>
                </a:gradFill>
              </a:rPr>
              <a:t> supporting your class</a:t>
            </a:r>
          </a:p>
        </p:txBody>
      </p:sp>
    </p:spTree>
    <p:extLst>
      <p:ext uri="{BB962C8B-B14F-4D97-AF65-F5344CB8AC3E}">
        <p14:creationId xmlns:p14="http://schemas.microsoft.com/office/powerpoint/2010/main" val="4190591932"/>
      </p:ext>
    </p:extLst>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B2E9A2-F5B4-C9C6-75E2-33F291F9B118}"/>
              </a:ext>
            </a:extLst>
          </p:cNvPr>
          <p:cNvSpPr>
            <a:spLocks noGrp="1"/>
          </p:cNvSpPr>
          <p:nvPr>
            <p:ph type="title"/>
          </p:nvPr>
        </p:nvSpPr>
        <p:spPr/>
        <p:txBody>
          <a:bodyPr/>
          <a:lstStyle/>
          <a:p>
            <a:r>
              <a:rPr lang="en-US" dirty="0"/>
              <a:t>Certification</a:t>
            </a:r>
          </a:p>
        </p:txBody>
      </p:sp>
      <p:sp>
        <p:nvSpPr>
          <p:cNvPr id="3" name="TextBox 2">
            <a:extLst>
              <a:ext uri="{FF2B5EF4-FFF2-40B4-BE49-F238E27FC236}">
                <a16:creationId xmlns:a16="http://schemas.microsoft.com/office/drawing/2014/main" id="{5B9FF94B-0C0E-E64E-2E75-40BC44F9554A}"/>
              </a:ext>
            </a:extLst>
          </p:cNvPr>
          <p:cNvSpPr txBox="1"/>
          <p:nvPr/>
        </p:nvSpPr>
        <p:spPr>
          <a:xfrm>
            <a:off x="644577" y="2151088"/>
            <a:ext cx="11353748" cy="2111347"/>
          </a:xfrm>
          <a:prstGeom prst="rect">
            <a:avLst/>
          </a:prstGeom>
          <a:noFill/>
        </p:spPr>
        <p:txBody>
          <a:bodyPr wrap="square" lIns="182880" tIns="146304" rIns="182880" bIns="146304" rtlCol="0">
            <a:spAutoFit/>
          </a:bodyPr>
          <a:lstStyle/>
          <a:p>
            <a:pPr>
              <a:lnSpc>
                <a:spcPct val="90000"/>
              </a:lnSpc>
              <a:spcAft>
                <a:spcPts val="600"/>
              </a:spcAft>
            </a:pPr>
            <a:r>
              <a:rPr lang="en-US" sz="2400" dirty="0">
                <a:gradFill>
                  <a:gsLst>
                    <a:gs pos="2917">
                      <a:schemeClr val="tx1"/>
                    </a:gs>
                    <a:gs pos="30000">
                      <a:schemeClr val="tx1"/>
                    </a:gs>
                  </a:gsLst>
                  <a:lin ang="5400000" scaled="0"/>
                </a:gradFill>
              </a:rPr>
              <a:t>This course helps you prepare for the DP-203: </a:t>
            </a:r>
            <a:r>
              <a:rPr lang="en-US" sz="2400" i="1" dirty="0">
                <a:gradFill>
                  <a:gsLst>
                    <a:gs pos="2917">
                      <a:schemeClr val="tx1"/>
                    </a:gs>
                    <a:gs pos="30000">
                      <a:schemeClr val="tx1"/>
                    </a:gs>
                  </a:gsLst>
                  <a:lin ang="5400000" scaled="0"/>
                </a:gradFill>
              </a:rPr>
              <a:t>Microsoft Certified Azure Data Engineer Associate</a:t>
            </a:r>
            <a:r>
              <a:rPr lang="en-US" sz="2400" dirty="0">
                <a:gradFill>
                  <a:gsLst>
                    <a:gs pos="2917">
                      <a:schemeClr val="tx1"/>
                    </a:gs>
                    <a:gs pos="30000">
                      <a:schemeClr val="tx1"/>
                    </a:gs>
                  </a:gsLst>
                  <a:lin ang="5400000" scaled="0"/>
                </a:gradFill>
              </a:rPr>
              <a:t> exam</a:t>
            </a:r>
          </a:p>
          <a:p>
            <a:pPr>
              <a:lnSpc>
                <a:spcPct val="90000"/>
              </a:lnSpc>
              <a:spcAft>
                <a:spcPts val="600"/>
              </a:spcAft>
            </a:pPr>
            <a:endParaRPr lang="en-US" sz="2400" dirty="0">
              <a:gradFill>
                <a:gsLst>
                  <a:gs pos="2917">
                    <a:schemeClr val="tx1"/>
                  </a:gs>
                  <a:gs pos="30000">
                    <a:schemeClr val="tx1"/>
                  </a:gs>
                </a:gsLst>
                <a:lin ang="5400000" scaled="0"/>
              </a:gradFill>
            </a:endParaRPr>
          </a:p>
          <a:p>
            <a:pPr>
              <a:lnSpc>
                <a:spcPct val="90000"/>
              </a:lnSpc>
              <a:spcAft>
                <a:spcPts val="600"/>
              </a:spcAft>
            </a:pPr>
            <a:r>
              <a:rPr lang="en-US" sz="2400" dirty="0">
                <a:gradFill>
                  <a:gsLst>
                    <a:gs pos="2917">
                      <a:schemeClr val="tx1"/>
                    </a:gs>
                    <a:gs pos="30000">
                      <a:schemeClr val="tx1"/>
                    </a:gs>
                  </a:gsLst>
                  <a:lin ang="5400000" scaled="0"/>
                </a:gradFill>
              </a:rPr>
              <a:t>Visit </a:t>
            </a:r>
            <a:r>
              <a:rPr lang="en-US" sz="2400" dirty="0">
                <a:gradFill>
                  <a:gsLst>
                    <a:gs pos="2917">
                      <a:schemeClr val="tx1"/>
                    </a:gs>
                    <a:gs pos="30000">
                      <a:schemeClr val="tx1"/>
                    </a:gs>
                  </a:gsLst>
                  <a:lin ang="5400000" scaled="0"/>
                </a:gradFill>
                <a:hlinkClick r:id="rId3"/>
              </a:rPr>
              <a:t>https://aka.ms/data-engineer-cert</a:t>
            </a:r>
            <a:r>
              <a:rPr lang="en-US" sz="2400" dirty="0">
                <a:gradFill>
                  <a:gsLst>
                    <a:gs pos="2917">
                      <a:schemeClr val="tx1"/>
                    </a:gs>
                    <a:gs pos="30000">
                      <a:schemeClr val="tx1"/>
                    </a:gs>
                  </a:gsLst>
                  <a:lin ang="5400000" scaled="0"/>
                </a:gradFill>
              </a:rPr>
              <a:t> for details of the skills you must demonstrate to achieve this certification</a:t>
            </a:r>
            <a:endParaRPr lang="en-US" dirty="0">
              <a:gradFill>
                <a:gsLst>
                  <a:gs pos="2917">
                    <a:schemeClr val="tx1"/>
                  </a:gs>
                  <a:gs pos="30000">
                    <a:schemeClr val="tx1"/>
                  </a:gs>
                </a:gsLst>
                <a:lin ang="5400000" scaled="0"/>
              </a:gradFill>
            </a:endParaRPr>
          </a:p>
        </p:txBody>
      </p:sp>
    </p:spTree>
    <p:extLst>
      <p:ext uri="{BB962C8B-B14F-4D97-AF65-F5344CB8AC3E}">
        <p14:creationId xmlns:p14="http://schemas.microsoft.com/office/powerpoint/2010/main" val="4188264677"/>
      </p:ext>
    </p:extLst>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827F633-0F8A-46C3-8EC3-532633B7773F}"/>
              </a:ext>
            </a:extLst>
          </p:cNvPr>
          <p:cNvSpPr>
            <a:spLocks noGrp="1"/>
          </p:cNvSpPr>
          <p:nvPr>
            <p:ph type="title"/>
          </p:nvPr>
        </p:nvSpPr>
        <p:spPr>
          <a:xfrm>
            <a:off x="0" y="-671921"/>
            <a:ext cx="7604125" cy="530406"/>
          </a:xfrm>
        </p:spPr>
        <p:txBody>
          <a:bodyPr/>
          <a:lstStyle/>
          <a:p>
            <a:r>
              <a:rPr lang="en-IN" dirty="0"/>
              <a:t>Closing slide</a:t>
            </a:r>
          </a:p>
        </p:txBody>
      </p:sp>
    </p:spTree>
    <p:extLst>
      <p:ext uri="{BB962C8B-B14F-4D97-AF65-F5344CB8AC3E}">
        <p14:creationId xmlns:p14="http://schemas.microsoft.com/office/powerpoint/2010/main" val="42926613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2.xml><?xml version="1.0" encoding="utf-8"?>
<a:theme xmlns:a="http://schemas.openxmlformats.org/drawingml/2006/main" name="1_Azure 1">
  <a:themeElements>
    <a:clrScheme name="Custom 3">
      <a:dk1>
        <a:srgbClr val="000000"/>
      </a:dk1>
      <a:lt1>
        <a:srgbClr val="FFFFFF"/>
      </a:lt1>
      <a:dk2>
        <a:srgbClr val="0078D3"/>
      </a:dk2>
      <a:lt2>
        <a:srgbClr val="FFFFFF"/>
      </a:lt2>
      <a:accent1>
        <a:srgbClr val="EBEBEB"/>
      </a:accent1>
      <a:accent2>
        <a:srgbClr val="75757A"/>
      </a:accent2>
      <a:accent3>
        <a:srgbClr val="000041"/>
      </a:accent3>
      <a:accent4>
        <a:srgbClr val="0078D3"/>
      </a:accent4>
      <a:accent5>
        <a:srgbClr val="50E6FF"/>
      </a:accent5>
      <a:accent6>
        <a:srgbClr val="EBEBEB"/>
      </a:accent6>
      <a:hlink>
        <a:srgbClr val="0078D4"/>
      </a:hlink>
      <a:folHlink>
        <a:srgbClr val="0078D4"/>
      </a:folHlink>
    </a:clrScheme>
    <a:fontScheme name="Dynamics 365">
      <a:majorFont>
        <a:latin typeface="Segoe UI Semibold"/>
        <a:ea typeface=""/>
        <a:cs typeface=""/>
      </a:majorFont>
      <a:minorFont>
        <a:latin typeface="Segoe UI"/>
        <a:ea typeface=""/>
        <a:cs typeface=""/>
      </a:minorFont>
    </a:fontScheme>
    <a:fmtScheme name="Couture">
      <a:fillStyleLst>
        <a:solidFill>
          <a:schemeClr val="phClr"/>
        </a:solidFill>
        <a:solidFill>
          <a:schemeClr val="phClr">
            <a:tint val="65000"/>
          </a:schemeClr>
        </a:solidFill>
        <a:solidFill>
          <a:schemeClr val="phClr">
            <a:shade val="80000"/>
            <a:satMod val="18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9050" h="31750" prst="coolSlant"/>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a:noFill/>
          <a:headEnd type="none" w="med" len="med"/>
          <a:tailEnd type="none" w="med" len="med"/>
        </a:ln>
        <a:effectLst/>
      </a:spPr>
      <a:bodyPr rot="0" spcFirstLastPara="0" vertOverflow="overflow" horzOverflow="overflow" vert="horz" wrap="square" lIns="182880" tIns="146304" rIns="182880" bIns="146304" numCol="1" spcCol="0" rtlCol="0" fromWordArt="0" anchor="t" anchorCtr="0" forceAA="0" compatLnSpc="1">
        <a:prstTxWarp prst="textNoShape">
          <a:avLst/>
        </a:prstTxWarp>
        <a:noAutofit/>
      </a:bodyPr>
      <a:lstStyle>
        <a:defPPr defTabSz="932472" fontAlgn="base">
          <a:lnSpc>
            <a:spcPct val="90000"/>
          </a:lnSpc>
          <a:spcBef>
            <a:spcPct val="0"/>
          </a:spcBef>
          <a:spcAft>
            <a:spcPct val="0"/>
          </a:spcAft>
          <a:defRPr sz="2400" dirty="0" err="1" smtClean="0">
            <a:gradFill>
              <a:gsLst>
                <a:gs pos="0">
                  <a:srgbClr val="FFFFFF"/>
                </a:gs>
                <a:gs pos="100000">
                  <a:srgbClr val="FFFFFF"/>
                </a:gs>
              </a:gsLst>
              <a:lin ang="5400000" scaled="0"/>
            </a:gradFill>
            <a:ea typeface="Segoe UI" pitchFamily="34" charset="0"/>
            <a:cs typeface="Segoe UI" pitchFamily="34" charset="0"/>
          </a:defRPr>
        </a:defPPr>
      </a:lstStyle>
      <a:style>
        <a:lnRef idx="1">
          <a:schemeClr val="accent2"/>
        </a:lnRef>
        <a:fillRef idx="3">
          <a:schemeClr val="accent2"/>
        </a:fillRef>
        <a:effectRef idx="2">
          <a:schemeClr val="accent2"/>
        </a:effectRef>
        <a:fontRef idx="minor">
          <a:schemeClr val="lt1"/>
        </a:fontRef>
      </a:style>
    </a:spDef>
    <a:lnDef>
      <a:spPr>
        <a:ln>
          <a:solidFill>
            <a:schemeClr val="tx1"/>
          </a:solidFill>
          <a:headEnd type="none"/>
          <a:tailEnd type="none"/>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182880" tIns="146304" rIns="182880" bIns="146304" rtlCol="0">
        <a:spAutoFit/>
      </a:bodyPr>
      <a:lstStyle>
        <a:defPPr>
          <a:lnSpc>
            <a:spcPct val="90000"/>
          </a:lnSpc>
          <a:spcAft>
            <a:spcPts val="600"/>
          </a:spcAft>
          <a:defRPr sz="2400" dirty="0" err="1" smtClean="0">
            <a:gradFill>
              <a:gsLst>
                <a:gs pos="2917">
                  <a:schemeClr val="tx1"/>
                </a:gs>
                <a:gs pos="30000">
                  <a:schemeClr val="tx1"/>
                </a:gs>
              </a:gsLst>
              <a:lin ang="5400000" scaled="0"/>
            </a:gradFill>
          </a:defRPr>
        </a:defPPr>
      </a:lstStyle>
    </a:txDef>
  </a:objectDefaults>
  <a:extraClrSchemeLst/>
  <a:extLst>
    <a:ext uri="{05A4C25C-085E-4340-85A3-A5531E510DB2}">
      <thm15:themeFamily xmlns:thm15="http://schemas.microsoft.com/office/thememl/2012/main" name="ATT_Azure_PowerPoint_Template_Dec19" id="{4D812253-AE16-49B7-9E8B-E155C396F1B1}" vid="{CDFF03D5-E879-4992-95FD-25D14F5B9F5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Description xmlns="e8bab37c-6053-4066-b569-fd9fbae908bd" xsi:nil="true"/>
    <_ip_UnifiedCompliancePolicyUIAction xmlns="http://schemas.microsoft.com/sharepoint/v3" xsi:nil="true"/>
    <_ip_UnifiedCompliancePolicyProperties xmlns="http://schemas.microsoft.com/sharepoint/v3"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329163849240324E9E04492C11FECC70" ma:contentTypeVersion="15" ma:contentTypeDescription="Create a new document." ma:contentTypeScope="" ma:versionID="8f9d8de33abc71b2d05badd92e2b5931">
  <xsd:schema xmlns:xsd="http://www.w3.org/2001/XMLSchema" xmlns:xs="http://www.w3.org/2001/XMLSchema" xmlns:p="http://schemas.microsoft.com/office/2006/metadata/properties" xmlns:ns1="http://schemas.microsoft.com/sharepoint/v3" xmlns:ns2="e8bab37c-6053-4066-b569-fd9fbae908bd" xmlns:ns3="1d16016b-1e11-4dbd-8bd0-b44cb6539c58" targetNamespace="http://schemas.microsoft.com/office/2006/metadata/properties" ma:root="true" ma:fieldsID="fce38079b6a51eb356cb81d02c0f0cc5" ns1:_="" ns2:_="" ns3:_="">
    <xsd:import namespace="http://schemas.microsoft.com/sharepoint/v3"/>
    <xsd:import namespace="e8bab37c-6053-4066-b569-fd9fbae908bd"/>
    <xsd:import namespace="1d16016b-1e11-4dbd-8bd0-b44cb6539c58"/>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OCR" minOccurs="0"/>
                <xsd:element ref="ns2:MediaServiceDateTaken" minOccurs="0"/>
                <xsd:element ref="ns2:MediaServiceAutoTags" minOccurs="0"/>
                <xsd:element ref="ns1:_ip_UnifiedCompliancePolicyProperties" minOccurs="0"/>
                <xsd:element ref="ns1:_ip_UnifiedCompliancePolicyUIAction" minOccurs="0"/>
                <xsd:element ref="ns2:MediaServiceGenerationTime" minOccurs="0"/>
                <xsd:element ref="ns2:MediaServiceEventHashCode" minOccurs="0"/>
                <xsd:element ref="ns2:Descrip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hidden="true" ma:internalName="_ip_UnifiedCompliancePolicyProperties">
      <xsd:simpleType>
        <xsd:restriction base="dms:Note"/>
      </xsd:simpleType>
    </xsd:element>
    <xsd:element name="_ip_UnifiedCompliancePolicyUIAction" ma:index="16"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8bab37c-6053-4066-b569-fd9fbae908bd"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DateTaken" ma:index="13"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Description" ma:index="19" nillable="true" ma:displayName="Description" ma:format="Dropdown" ma:internalName="Description">
      <xsd:simpleType>
        <xsd:restriction base="dms:Note">
          <xsd:maxLength value="255"/>
        </xsd:restriction>
      </xsd:simpleType>
    </xsd:element>
    <xsd:element name="MediaLengthInSeconds" ma:index="22"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1d16016b-1e11-4dbd-8bd0-b44cb6539c58" elementFormDefault="qualified">
    <xsd:import namespace="http://schemas.microsoft.com/office/2006/documentManagement/types"/>
    <xsd:import namespace="http://schemas.microsoft.com/office/infopath/2007/PartnerControls"/>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58FDAC0-319D-4A54-8D8E-1D42CB1F8004}">
  <ds:schemaRefs>
    <ds:schemaRef ds:uri="http://schemas.microsoft.com/sharepoint/v3/contenttype/forms"/>
  </ds:schemaRefs>
</ds:datastoreItem>
</file>

<file path=customXml/itemProps2.xml><?xml version="1.0" encoding="utf-8"?>
<ds:datastoreItem xmlns:ds="http://schemas.openxmlformats.org/officeDocument/2006/customXml" ds:itemID="{F990F116-B58F-4255-B05B-DA3808E0E5C6}">
  <ds:schemaRefs>
    <ds:schemaRef ds:uri="http://schemas.microsoft.com/office/2006/documentManagement/types"/>
    <ds:schemaRef ds:uri="http://purl.org/dc/elements/1.1/"/>
    <ds:schemaRef ds:uri="http://purl.org/dc/terms/"/>
    <ds:schemaRef ds:uri="http://schemas.microsoft.com/office/2006/metadata/properties"/>
    <ds:schemaRef ds:uri="c6c03bc4-bf8d-4977-a83e-3b02ad50fcf0"/>
    <ds:schemaRef ds:uri="c4ddd06f-7f70-4b19-827a-3880af42de1a"/>
    <ds:schemaRef ds:uri="http://purl.org/dc/dcmitype/"/>
    <ds:schemaRef ds:uri="http://schemas.microsoft.com/office/infopath/2007/PartnerControls"/>
    <ds:schemaRef ds:uri="http://schemas.openxmlformats.org/package/2006/metadata/core-properties"/>
    <ds:schemaRef ds:uri="http://www.w3.org/XML/1998/namespace"/>
    <ds:schemaRef ds:uri="e8bab37c-6053-4066-b569-fd9fbae908bd"/>
    <ds:schemaRef ds:uri="http://schemas.microsoft.com/sharepoint/v3"/>
  </ds:schemaRefs>
</ds:datastoreItem>
</file>

<file path=customXml/itemProps3.xml><?xml version="1.0" encoding="utf-8"?>
<ds:datastoreItem xmlns:ds="http://schemas.openxmlformats.org/officeDocument/2006/customXml" ds:itemID="{4B5B21B7-C90E-458A-82F2-3173F17A404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e8bab37c-6053-4066-b569-fd9fbae908bd"/>
    <ds:schemaRef ds:uri="1d16016b-1e11-4dbd-8bd0-b44cb6539c58"/>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Metadata/LabelInfo.xml><?xml version="1.0" encoding="utf-8"?>
<clbl:labelList xmlns:clbl="http://schemas.microsoft.com/office/2020/mipLabelMetadata">
  <clbl:label id="{f42aa342-8706-4288-bd11-ebb85995028c}" enabled="1" method="Standard" siteId="{72f988bf-86f1-41af-91ab-2d7cd011db47}" removed="0"/>
</clbl:labelList>
</file>

<file path=docProps/app.xml><?xml version="1.0" encoding="utf-8"?>
<Properties xmlns="http://schemas.openxmlformats.org/officeDocument/2006/extended-properties" xmlns:vt="http://schemas.openxmlformats.org/officeDocument/2006/docPropsVTypes">
  <TotalTime>910</TotalTime>
  <Words>1042</Words>
  <Application>Microsoft Office PowerPoint</Application>
  <PresentationFormat>Custom</PresentationFormat>
  <Paragraphs>62</Paragraphs>
  <Slides>6</Slides>
  <Notes>5</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6</vt:i4>
      </vt:variant>
    </vt:vector>
  </HeadingPairs>
  <TitlesOfParts>
    <vt:vector size="12" baseType="lpstr">
      <vt:lpstr>Arial</vt:lpstr>
      <vt:lpstr>Segoe UI</vt:lpstr>
      <vt:lpstr>Segoe UI Semibold</vt:lpstr>
      <vt:lpstr>Wingdings</vt:lpstr>
      <vt:lpstr>Azure 1</vt:lpstr>
      <vt:lpstr>1_Azure 1</vt:lpstr>
      <vt:lpstr>DP-203T00: Data Engineering in Azure</vt:lpstr>
      <vt:lpstr>About this course</vt:lpstr>
      <vt:lpstr>Course agenda</vt:lpstr>
      <vt:lpstr>Hands-on exercises</vt:lpstr>
      <vt:lpstr>Certification</vt:lpstr>
      <vt:lpstr>Closing slide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brief for MCT’s</dc:title>
  <dc:creator>James Herring</dc:creator>
  <cp:lastModifiedBy>Graeme Malcolm</cp:lastModifiedBy>
  <cp:revision>19</cp:revision>
  <dcterms:created xsi:type="dcterms:W3CDTF">2020-04-30T00:33:59Z</dcterms:created>
  <dcterms:modified xsi:type="dcterms:W3CDTF">2023-02-06T21:49:16Z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f42aa342-8706-4288-bd11-ebb85995028c_Enabled">
    <vt:lpwstr>True</vt:lpwstr>
  </property>
  <property fmtid="{D5CDD505-2E9C-101B-9397-08002B2CF9AE}" pid="3" name="MSIP_Label_f42aa342-8706-4288-bd11-ebb85995028c_SiteId">
    <vt:lpwstr>72f988bf-86f1-41af-91ab-2d7cd011db47</vt:lpwstr>
  </property>
  <property fmtid="{D5CDD505-2E9C-101B-9397-08002B2CF9AE}" pid="4" name="MSIP_Label_f42aa342-8706-4288-bd11-ebb85995028c_SetDate">
    <vt:lpwstr>2020-04-30T16:58:44.8526099Z</vt:lpwstr>
  </property>
  <property fmtid="{D5CDD505-2E9C-101B-9397-08002B2CF9AE}" pid="5" name="MSIP_Label_f42aa342-8706-4288-bd11-ebb85995028c_Name">
    <vt:lpwstr>General</vt:lpwstr>
  </property>
  <property fmtid="{D5CDD505-2E9C-101B-9397-08002B2CF9AE}" pid="6" name="MSIP_Label_f42aa342-8706-4288-bd11-ebb85995028c_ActionId">
    <vt:lpwstr>a6dbb04b-5cb4-4cb5-bb6f-3d6af857b37d</vt:lpwstr>
  </property>
  <property fmtid="{D5CDD505-2E9C-101B-9397-08002B2CF9AE}" pid="7" name="MSIP_Label_f42aa342-8706-4288-bd11-ebb85995028c_Extended_MSFT_Method">
    <vt:lpwstr>Automatic</vt:lpwstr>
  </property>
  <property fmtid="{D5CDD505-2E9C-101B-9397-08002B2CF9AE}" pid="8" name="Sensitivity">
    <vt:lpwstr>General</vt:lpwstr>
  </property>
  <property fmtid="{D5CDD505-2E9C-101B-9397-08002B2CF9AE}" pid="9" name="ContentTypeId">
    <vt:lpwstr>0x010100329163849240324E9E04492C11FECC70</vt:lpwstr>
  </property>
</Properties>
</file>